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F3F4C86-2553-EBED-DA83-3AD4A63011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C546795-7586-426B-F634-12B33EB258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2153556-086E-20A9-2916-D26AE7529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EB8D929-8BE0-C346-26AC-506B0EB43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6BBBB37-E9DE-F418-7E5D-07504B601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850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3911FB8-2B0F-69D9-B33D-F63A5AAA7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9CEBE14-E7F0-7861-BDBD-37268FBAA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145BFDB-8A28-D7A9-B9B1-8D57857B0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EB1598E-AD1B-E7BF-DC79-4C7916F7E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FBC19F9-558F-BAF8-7DAE-D2F10419A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696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76BA21-1C8F-57B8-D7F3-389EFF77E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5749D16-670B-2DE1-C76D-C528023E3D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7CEE175-E6E1-BEF6-6B82-E0A6644AB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A4CBA5F-CFE8-628C-4074-7C8BCE6B2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387340A-B62F-505A-89D4-48692A44D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043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C1AD261-C4B7-A343-1325-9B249459D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102417D-CF20-E9C0-4EE6-D0333F0930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174B489-A842-91DE-1EE9-F8EEA44F7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C52B420-AEE2-41C2-B5ED-705FCF98D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6A4584E-A093-394A-3076-49287637D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8C09FCE-FEDD-896D-6699-F7AF45D9C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62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F2A8D06-FC28-48D3-04DB-F4BFCD7DC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D86D235-586D-DEAD-B665-D6B5A91CF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C4AAFC8-D829-430F-BBF4-82D8B410BD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C5F4666E-2B6D-BB7F-409E-F8A1DE1F4C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541F191B-4F96-A0A9-AD2D-1B42DC5B0E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8D144BDE-BD93-A420-EFEC-6E127A544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D686B820-7069-84F9-A91C-DA5FAC45F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FA0FF613-E242-5848-56C7-AFE6712EB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277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E971848-C0A3-456F-4969-F3639BD77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EFF15DB4-2589-193D-63BA-25646FFD3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C8E27C55-F715-75F7-0297-CD47D98E5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AC80DDA0-D434-C9C9-D384-5E1F3DB34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961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86D2E11-3657-6CF2-EB77-621A570B0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E207DCAB-46E1-D633-FE5B-787BA2F8D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29334A8C-BA6E-3F3F-F040-D6C35A47E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481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09B13C4-40EB-CD5F-3EB0-0D0163404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A597A31-FFB9-0802-2240-F86E5DCE0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2960592-EB77-25D8-8F93-F61C971902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964CFAB-1286-7DD5-7EF0-14B4F1E52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9A0D4BF-0443-EFE7-8DBE-724AA4D8B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55DBEFD1-99CE-29DC-E806-8CA00011F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122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F7D4977-BFB5-2D3F-A507-C243D2E43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E685E528-99A1-1547-C304-CCBFB48F0E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8F8BAFC-5D8F-0B33-95C9-DA35FD75FA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62D2AC7-6CB0-DA67-79D4-23429674A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46798239-E2B1-1E17-B315-47AD28438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30001D0-74B3-5456-BBA5-09104DA3D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57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49A5EC0-6582-D461-14F1-824145E9D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3B34466B-0D59-8208-1CFF-B0EF9DF19F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1E3F913-1C8B-EA6E-6382-DB44477FF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085B960-6129-74BB-60BB-2423D171D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3C82581-8BC1-1B7C-29DA-9F2B6E162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035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0BE1E809-2A02-DBF4-709D-47E8C780B6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54CFF455-4DD8-42D1-D671-00632F41E0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A0FFC7E-B57B-B6B3-A651-82E17490E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F5CAA19-25A1-F898-1DA8-F55F2F25C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7960491-ED68-552C-17EA-2F01DBE1E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30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332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6C3A513F-2174-D0CB-9BBF-02D04E5B4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6F3D38C-5BF2-00B8-A3DE-44330632FB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BECC57F-555A-90AC-5865-07FB203CB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1EEEEC9-F767-ADFB-9A41-7297625626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5A84966-163E-33DD-BCEC-4534E29332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02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png"/><Relationship Id="rId3" Type="http://schemas.openxmlformats.org/officeDocument/2006/relationships/image" Target="../media/image76.pn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87.png"/><Relationship Id="rId10" Type="http://schemas.openxmlformats.org/officeDocument/2006/relationships/image" Target="../media/image92.png"/><Relationship Id="rId4" Type="http://schemas.openxmlformats.org/officeDocument/2006/relationships/image" Target="../media/image77.png"/><Relationship Id="rId9" Type="http://schemas.openxmlformats.org/officeDocument/2006/relationships/image" Target="../media/image9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12" Type="http://schemas.openxmlformats.org/officeDocument/2006/relationships/image" Target="../media/image106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18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12" Type="http://schemas.openxmlformats.org/officeDocument/2006/relationships/image" Target="../media/image117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1.png"/><Relationship Id="rId11" Type="http://schemas.openxmlformats.org/officeDocument/2006/relationships/image" Target="../media/image116.png"/><Relationship Id="rId5" Type="http://schemas.openxmlformats.org/officeDocument/2006/relationships/image" Target="../media/image110.png"/><Relationship Id="rId10" Type="http://schemas.openxmlformats.org/officeDocument/2006/relationships/image" Target="../media/image115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130.png"/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12" Type="http://schemas.openxmlformats.org/officeDocument/2006/relationships/image" Target="../media/image129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3.png"/><Relationship Id="rId11" Type="http://schemas.openxmlformats.org/officeDocument/2006/relationships/image" Target="../media/image128.png"/><Relationship Id="rId5" Type="http://schemas.openxmlformats.org/officeDocument/2006/relationships/image" Target="../media/image122.png"/><Relationship Id="rId10" Type="http://schemas.openxmlformats.org/officeDocument/2006/relationships/image" Target="../media/image127.png"/><Relationship Id="rId4" Type="http://schemas.openxmlformats.org/officeDocument/2006/relationships/image" Target="../media/image121.png"/><Relationship Id="rId9" Type="http://schemas.openxmlformats.org/officeDocument/2006/relationships/image" Target="../media/image1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142.png"/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12" Type="http://schemas.openxmlformats.org/officeDocument/2006/relationships/image" Target="../media/image141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5.png"/><Relationship Id="rId11" Type="http://schemas.openxmlformats.org/officeDocument/2006/relationships/image" Target="../media/image140.png"/><Relationship Id="rId5" Type="http://schemas.openxmlformats.org/officeDocument/2006/relationships/image" Target="../media/image134.png"/><Relationship Id="rId15" Type="http://schemas.openxmlformats.org/officeDocument/2006/relationships/image" Target="../media/image144.png"/><Relationship Id="rId10" Type="http://schemas.openxmlformats.org/officeDocument/2006/relationships/image" Target="../media/image139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Relationship Id="rId14" Type="http://schemas.openxmlformats.org/officeDocument/2006/relationships/image" Target="../media/image1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image" Target="../media/image161.png"/><Relationship Id="rId3" Type="http://schemas.openxmlformats.org/officeDocument/2006/relationships/image" Target="../media/image151.png"/><Relationship Id="rId7" Type="http://schemas.openxmlformats.org/officeDocument/2006/relationships/image" Target="../media/image155.png"/><Relationship Id="rId12" Type="http://schemas.openxmlformats.org/officeDocument/2006/relationships/image" Target="../media/image16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4.png"/><Relationship Id="rId11" Type="http://schemas.openxmlformats.org/officeDocument/2006/relationships/image" Target="../media/image159.png"/><Relationship Id="rId5" Type="http://schemas.openxmlformats.org/officeDocument/2006/relationships/image" Target="../media/image153.png"/><Relationship Id="rId15" Type="http://schemas.openxmlformats.org/officeDocument/2006/relationships/image" Target="../media/image163.png"/><Relationship Id="rId10" Type="http://schemas.openxmlformats.org/officeDocument/2006/relationships/image" Target="../media/image158.png"/><Relationship Id="rId4" Type="http://schemas.openxmlformats.org/officeDocument/2006/relationships/image" Target="../media/image152.png"/><Relationship Id="rId9" Type="http://schemas.openxmlformats.org/officeDocument/2006/relationships/image" Target="../media/image157.png"/><Relationship Id="rId14" Type="http://schemas.openxmlformats.org/officeDocument/2006/relationships/image" Target="../media/image16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165.png"/><Relationship Id="rId7" Type="http://schemas.openxmlformats.org/officeDocument/2006/relationships/image" Target="../media/image169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png"/><Relationship Id="rId5" Type="http://schemas.openxmlformats.org/officeDocument/2006/relationships/image" Target="../media/image167.png"/><Relationship Id="rId10" Type="http://schemas.openxmlformats.org/officeDocument/2006/relationships/image" Target="../media/image172.png"/><Relationship Id="rId4" Type="http://schemas.openxmlformats.org/officeDocument/2006/relationships/image" Target="../media/image166.png"/><Relationship Id="rId9" Type="http://schemas.openxmlformats.org/officeDocument/2006/relationships/image" Target="../media/image17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3" Type="http://schemas.openxmlformats.org/officeDocument/2006/relationships/image" Target="../media/image174.png"/><Relationship Id="rId7" Type="http://schemas.openxmlformats.org/officeDocument/2006/relationships/image" Target="../media/image178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7.png"/><Relationship Id="rId5" Type="http://schemas.openxmlformats.org/officeDocument/2006/relationships/image" Target="../media/image176.png"/><Relationship Id="rId10" Type="http://schemas.openxmlformats.org/officeDocument/2006/relationships/image" Target="../media/image181.png"/><Relationship Id="rId4" Type="http://schemas.openxmlformats.org/officeDocument/2006/relationships/image" Target="../media/image175.png"/><Relationship Id="rId9" Type="http://schemas.openxmlformats.org/officeDocument/2006/relationships/image" Target="../media/image18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png"/><Relationship Id="rId3" Type="http://schemas.openxmlformats.org/officeDocument/2006/relationships/image" Target="../media/image183.png"/><Relationship Id="rId7" Type="http://schemas.openxmlformats.org/officeDocument/2006/relationships/image" Target="../media/image187.png"/><Relationship Id="rId12" Type="http://schemas.openxmlformats.org/officeDocument/2006/relationships/image" Target="../media/image192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6.png"/><Relationship Id="rId11" Type="http://schemas.openxmlformats.org/officeDocument/2006/relationships/image" Target="../media/image191.png"/><Relationship Id="rId5" Type="http://schemas.openxmlformats.org/officeDocument/2006/relationships/image" Target="../media/image185.png"/><Relationship Id="rId10" Type="http://schemas.openxmlformats.org/officeDocument/2006/relationships/image" Target="../media/image190.png"/><Relationship Id="rId4" Type="http://schemas.openxmlformats.org/officeDocument/2006/relationships/image" Target="../media/image184.png"/><Relationship Id="rId9" Type="http://schemas.openxmlformats.org/officeDocument/2006/relationships/image" Target="../media/image18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3" Type="http://schemas.openxmlformats.org/officeDocument/2006/relationships/image" Target="../media/image183.png"/><Relationship Id="rId7" Type="http://schemas.openxmlformats.org/officeDocument/2006/relationships/image" Target="../media/image196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png"/><Relationship Id="rId11" Type="http://schemas.openxmlformats.org/officeDocument/2006/relationships/image" Target="../media/image200.png"/><Relationship Id="rId5" Type="http://schemas.openxmlformats.org/officeDocument/2006/relationships/image" Target="../media/image194.png"/><Relationship Id="rId10" Type="http://schemas.openxmlformats.org/officeDocument/2006/relationships/image" Target="../media/image199.png"/><Relationship Id="rId4" Type="http://schemas.openxmlformats.org/officeDocument/2006/relationships/image" Target="../media/image193.png"/><Relationship Id="rId9" Type="http://schemas.openxmlformats.org/officeDocument/2006/relationships/image" Target="../media/image19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png"/><Relationship Id="rId3" Type="http://schemas.openxmlformats.org/officeDocument/2006/relationships/image" Target="../media/image183.png"/><Relationship Id="rId7" Type="http://schemas.openxmlformats.org/officeDocument/2006/relationships/image" Target="../media/image204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3.png"/><Relationship Id="rId11" Type="http://schemas.openxmlformats.org/officeDocument/2006/relationships/image" Target="../media/image208.png"/><Relationship Id="rId5" Type="http://schemas.openxmlformats.org/officeDocument/2006/relationships/image" Target="../media/image202.png"/><Relationship Id="rId10" Type="http://schemas.openxmlformats.org/officeDocument/2006/relationships/image" Target="../media/image207.png"/><Relationship Id="rId4" Type="http://schemas.openxmlformats.org/officeDocument/2006/relationships/image" Target="../media/image201.png"/><Relationship Id="rId9" Type="http://schemas.openxmlformats.org/officeDocument/2006/relationships/image" Target="../media/image20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5.png"/><Relationship Id="rId13" Type="http://schemas.openxmlformats.org/officeDocument/2006/relationships/image" Target="../media/image220.png"/><Relationship Id="rId3" Type="http://schemas.openxmlformats.org/officeDocument/2006/relationships/image" Target="../media/image210.png"/><Relationship Id="rId7" Type="http://schemas.openxmlformats.org/officeDocument/2006/relationships/image" Target="../media/image214.png"/><Relationship Id="rId12" Type="http://schemas.openxmlformats.org/officeDocument/2006/relationships/image" Target="../media/image219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3.png"/><Relationship Id="rId11" Type="http://schemas.openxmlformats.org/officeDocument/2006/relationships/image" Target="../media/image218.png"/><Relationship Id="rId5" Type="http://schemas.openxmlformats.org/officeDocument/2006/relationships/image" Target="../media/image212.png"/><Relationship Id="rId15" Type="http://schemas.openxmlformats.org/officeDocument/2006/relationships/image" Target="../media/image222.png"/><Relationship Id="rId10" Type="http://schemas.openxmlformats.org/officeDocument/2006/relationships/image" Target="../media/image217.png"/><Relationship Id="rId4" Type="http://schemas.openxmlformats.org/officeDocument/2006/relationships/image" Target="../media/image211.png"/><Relationship Id="rId9" Type="http://schemas.openxmlformats.org/officeDocument/2006/relationships/image" Target="../media/image216.png"/><Relationship Id="rId14" Type="http://schemas.openxmlformats.org/officeDocument/2006/relationships/image" Target="../media/image22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png"/><Relationship Id="rId13" Type="http://schemas.openxmlformats.org/officeDocument/2006/relationships/image" Target="../media/image234.png"/><Relationship Id="rId3" Type="http://schemas.openxmlformats.org/officeDocument/2006/relationships/image" Target="../media/image224.png"/><Relationship Id="rId7" Type="http://schemas.openxmlformats.org/officeDocument/2006/relationships/image" Target="../media/image228.png"/><Relationship Id="rId12" Type="http://schemas.openxmlformats.org/officeDocument/2006/relationships/image" Target="../media/image233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7.png"/><Relationship Id="rId11" Type="http://schemas.openxmlformats.org/officeDocument/2006/relationships/image" Target="../media/image232.png"/><Relationship Id="rId5" Type="http://schemas.openxmlformats.org/officeDocument/2006/relationships/image" Target="../media/image226.png"/><Relationship Id="rId10" Type="http://schemas.openxmlformats.org/officeDocument/2006/relationships/image" Target="../media/image231.png"/><Relationship Id="rId4" Type="http://schemas.openxmlformats.org/officeDocument/2006/relationships/image" Target="../media/image225.png"/><Relationship Id="rId9" Type="http://schemas.openxmlformats.org/officeDocument/2006/relationships/image" Target="../media/image230.png"/><Relationship Id="rId14" Type="http://schemas.openxmlformats.org/officeDocument/2006/relationships/image" Target="../media/image23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2.png"/><Relationship Id="rId13" Type="http://schemas.openxmlformats.org/officeDocument/2006/relationships/image" Target="../media/image247.png"/><Relationship Id="rId3" Type="http://schemas.openxmlformats.org/officeDocument/2006/relationships/image" Target="../media/image237.png"/><Relationship Id="rId7" Type="http://schemas.openxmlformats.org/officeDocument/2006/relationships/image" Target="../media/image241.png"/><Relationship Id="rId12" Type="http://schemas.openxmlformats.org/officeDocument/2006/relationships/image" Target="../media/image246.png"/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0.png"/><Relationship Id="rId11" Type="http://schemas.openxmlformats.org/officeDocument/2006/relationships/image" Target="../media/image245.png"/><Relationship Id="rId5" Type="http://schemas.openxmlformats.org/officeDocument/2006/relationships/image" Target="../media/image239.png"/><Relationship Id="rId10" Type="http://schemas.openxmlformats.org/officeDocument/2006/relationships/image" Target="../media/image244.png"/><Relationship Id="rId4" Type="http://schemas.openxmlformats.org/officeDocument/2006/relationships/image" Target="../media/image238.png"/><Relationship Id="rId9" Type="http://schemas.openxmlformats.org/officeDocument/2006/relationships/image" Target="../media/image24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4.png"/><Relationship Id="rId13" Type="http://schemas.openxmlformats.org/officeDocument/2006/relationships/image" Target="../media/image259.png"/><Relationship Id="rId3" Type="http://schemas.openxmlformats.org/officeDocument/2006/relationships/image" Target="../media/image249.png"/><Relationship Id="rId7" Type="http://schemas.openxmlformats.org/officeDocument/2006/relationships/image" Target="../media/image253.png"/><Relationship Id="rId12" Type="http://schemas.openxmlformats.org/officeDocument/2006/relationships/image" Target="../media/image258.png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2.png"/><Relationship Id="rId11" Type="http://schemas.openxmlformats.org/officeDocument/2006/relationships/image" Target="../media/image257.png"/><Relationship Id="rId5" Type="http://schemas.openxmlformats.org/officeDocument/2006/relationships/image" Target="../media/image251.png"/><Relationship Id="rId10" Type="http://schemas.openxmlformats.org/officeDocument/2006/relationships/image" Target="../media/image256.png"/><Relationship Id="rId4" Type="http://schemas.openxmlformats.org/officeDocument/2006/relationships/image" Target="../media/image250.png"/><Relationship Id="rId9" Type="http://schemas.openxmlformats.org/officeDocument/2006/relationships/image" Target="../media/image2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png"/><Relationship Id="rId7" Type="http://schemas.openxmlformats.org/officeDocument/2006/relationships/image" Target="../media/image265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4.png"/><Relationship Id="rId5" Type="http://schemas.openxmlformats.org/officeDocument/2006/relationships/image" Target="../media/image263.png"/><Relationship Id="rId4" Type="http://schemas.openxmlformats.org/officeDocument/2006/relationships/image" Target="../media/image26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2.png"/><Relationship Id="rId3" Type="http://schemas.openxmlformats.org/officeDocument/2006/relationships/image" Target="../media/image267.png"/><Relationship Id="rId7" Type="http://schemas.openxmlformats.org/officeDocument/2006/relationships/image" Target="../media/image271.png"/><Relationship Id="rId2" Type="http://schemas.openxmlformats.org/officeDocument/2006/relationships/image" Target="../media/image26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0.png"/><Relationship Id="rId5" Type="http://schemas.openxmlformats.org/officeDocument/2006/relationships/image" Target="../media/image269.png"/><Relationship Id="rId4" Type="http://schemas.openxmlformats.org/officeDocument/2006/relationships/image" Target="../media/image26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9.png"/><Relationship Id="rId13" Type="http://schemas.openxmlformats.org/officeDocument/2006/relationships/image" Target="../media/image284.png"/><Relationship Id="rId3" Type="http://schemas.openxmlformats.org/officeDocument/2006/relationships/image" Target="../media/image274.png"/><Relationship Id="rId7" Type="http://schemas.openxmlformats.org/officeDocument/2006/relationships/image" Target="../media/image278.png"/><Relationship Id="rId12" Type="http://schemas.openxmlformats.org/officeDocument/2006/relationships/image" Target="../media/image283.png"/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7.png"/><Relationship Id="rId11" Type="http://schemas.openxmlformats.org/officeDocument/2006/relationships/image" Target="../media/image282.png"/><Relationship Id="rId5" Type="http://schemas.openxmlformats.org/officeDocument/2006/relationships/image" Target="../media/image276.png"/><Relationship Id="rId10" Type="http://schemas.openxmlformats.org/officeDocument/2006/relationships/image" Target="../media/image281.png"/><Relationship Id="rId4" Type="http://schemas.openxmlformats.org/officeDocument/2006/relationships/image" Target="../media/image275.png"/><Relationship Id="rId9" Type="http://schemas.openxmlformats.org/officeDocument/2006/relationships/image" Target="../media/image28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0.png"/><Relationship Id="rId3" Type="http://schemas.openxmlformats.org/officeDocument/2006/relationships/image" Target="../media/image285.png"/><Relationship Id="rId7" Type="http://schemas.openxmlformats.org/officeDocument/2006/relationships/image" Target="../media/image289.png"/><Relationship Id="rId2" Type="http://schemas.openxmlformats.org/officeDocument/2006/relationships/image" Target="../media/image26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8.png"/><Relationship Id="rId5" Type="http://schemas.openxmlformats.org/officeDocument/2006/relationships/image" Target="../media/image287.png"/><Relationship Id="rId4" Type="http://schemas.openxmlformats.org/officeDocument/2006/relationships/image" Target="../media/image286.png"/><Relationship Id="rId9" Type="http://schemas.openxmlformats.org/officeDocument/2006/relationships/image" Target="../media/image29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8.png"/><Relationship Id="rId3" Type="http://schemas.openxmlformats.org/officeDocument/2006/relationships/image" Target="../media/image293.png"/><Relationship Id="rId7" Type="http://schemas.openxmlformats.org/officeDocument/2006/relationships/image" Target="../media/image297.png"/><Relationship Id="rId12" Type="http://schemas.openxmlformats.org/officeDocument/2006/relationships/image" Target="../media/image302.png"/><Relationship Id="rId2" Type="http://schemas.openxmlformats.org/officeDocument/2006/relationships/image" Target="../media/image2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6.png"/><Relationship Id="rId11" Type="http://schemas.openxmlformats.org/officeDocument/2006/relationships/image" Target="../media/image301.png"/><Relationship Id="rId5" Type="http://schemas.openxmlformats.org/officeDocument/2006/relationships/image" Target="../media/image295.png"/><Relationship Id="rId10" Type="http://schemas.openxmlformats.org/officeDocument/2006/relationships/image" Target="../media/image300.png"/><Relationship Id="rId4" Type="http://schemas.openxmlformats.org/officeDocument/2006/relationships/image" Target="../media/image294.png"/><Relationship Id="rId9" Type="http://schemas.openxmlformats.org/officeDocument/2006/relationships/image" Target="../media/image29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9.png"/><Relationship Id="rId13" Type="http://schemas.openxmlformats.org/officeDocument/2006/relationships/image" Target="../media/image314.png"/><Relationship Id="rId3" Type="http://schemas.openxmlformats.org/officeDocument/2006/relationships/image" Target="../media/image304.png"/><Relationship Id="rId7" Type="http://schemas.openxmlformats.org/officeDocument/2006/relationships/image" Target="../media/image308.png"/><Relationship Id="rId12" Type="http://schemas.openxmlformats.org/officeDocument/2006/relationships/image" Target="../media/image313.png"/><Relationship Id="rId2" Type="http://schemas.openxmlformats.org/officeDocument/2006/relationships/image" Target="../media/image30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7.png"/><Relationship Id="rId11" Type="http://schemas.openxmlformats.org/officeDocument/2006/relationships/image" Target="../media/image312.png"/><Relationship Id="rId5" Type="http://schemas.openxmlformats.org/officeDocument/2006/relationships/image" Target="../media/image306.png"/><Relationship Id="rId10" Type="http://schemas.openxmlformats.org/officeDocument/2006/relationships/image" Target="../media/image311.png"/><Relationship Id="rId4" Type="http://schemas.openxmlformats.org/officeDocument/2006/relationships/image" Target="../media/image305.png"/><Relationship Id="rId9" Type="http://schemas.openxmlformats.org/officeDocument/2006/relationships/image" Target="../media/image310.png"/><Relationship Id="rId14" Type="http://schemas.openxmlformats.org/officeDocument/2006/relationships/image" Target="../media/image31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2.png"/><Relationship Id="rId3" Type="http://schemas.openxmlformats.org/officeDocument/2006/relationships/image" Target="../media/image317.png"/><Relationship Id="rId7" Type="http://schemas.openxmlformats.org/officeDocument/2006/relationships/image" Target="../media/image321.png"/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0.png"/><Relationship Id="rId11" Type="http://schemas.openxmlformats.org/officeDocument/2006/relationships/image" Target="../media/image325.png"/><Relationship Id="rId5" Type="http://schemas.openxmlformats.org/officeDocument/2006/relationships/image" Target="../media/image319.png"/><Relationship Id="rId10" Type="http://schemas.openxmlformats.org/officeDocument/2006/relationships/image" Target="../media/image324.png"/><Relationship Id="rId4" Type="http://schemas.openxmlformats.org/officeDocument/2006/relationships/image" Target="../media/image318.png"/><Relationship Id="rId9" Type="http://schemas.openxmlformats.org/officeDocument/2006/relationships/image" Target="../media/image32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2.png"/><Relationship Id="rId13" Type="http://schemas.openxmlformats.org/officeDocument/2006/relationships/image" Target="../media/image337.png"/><Relationship Id="rId3" Type="http://schemas.openxmlformats.org/officeDocument/2006/relationships/image" Target="../media/image327.png"/><Relationship Id="rId7" Type="http://schemas.openxmlformats.org/officeDocument/2006/relationships/image" Target="../media/image331.png"/><Relationship Id="rId12" Type="http://schemas.openxmlformats.org/officeDocument/2006/relationships/image" Target="../media/image336.png"/><Relationship Id="rId2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0.png"/><Relationship Id="rId11" Type="http://schemas.openxmlformats.org/officeDocument/2006/relationships/image" Target="../media/image335.png"/><Relationship Id="rId5" Type="http://schemas.openxmlformats.org/officeDocument/2006/relationships/image" Target="../media/image329.png"/><Relationship Id="rId10" Type="http://schemas.openxmlformats.org/officeDocument/2006/relationships/image" Target="../media/image334.png"/><Relationship Id="rId4" Type="http://schemas.openxmlformats.org/officeDocument/2006/relationships/image" Target="../media/image328.png"/><Relationship Id="rId9" Type="http://schemas.openxmlformats.org/officeDocument/2006/relationships/image" Target="../media/image33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4.png"/><Relationship Id="rId13" Type="http://schemas.openxmlformats.org/officeDocument/2006/relationships/image" Target="../media/image349.png"/><Relationship Id="rId3" Type="http://schemas.openxmlformats.org/officeDocument/2006/relationships/image" Target="../media/image339.png"/><Relationship Id="rId7" Type="http://schemas.openxmlformats.org/officeDocument/2006/relationships/image" Target="../media/image343.png"/><Relationship Id="rId12" Type="http://schemas.openxmlformats.org/officeDocument/2006/relationships/image" Target="../media/image348.png"/><Relationship Id="rId2" Type="http://schemas.openxmlformats.org/officeDocument/2006/relationships/image" Target="../media/image33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2.png"/><Relationship Id="rId11" Type="http://schemas.openxmlformats.org/officeDocument/2006/relationships/image" Target="../media/image347.png"/><Relationship Id="rId5" Type="http://schemas.openxmlformats.org/officeDocument/2006/relationships/image" Target="../media/image341.png"/><Relationship Id="rId10" Type="http://schemas.openxmlformats.org/officeDocument/2006/relationships/image" Target="../media/image346.png"/><Relationship Id="rId4" Type="http://schemas.openxmlformats.org/officeDocument/2006/relationships/image" Target="../media/image340.png"/><Relationship Id="rId9" Type="http://schemas.openxmlformats.org/officeDocument/2006/relationships/image" Target="../media/image345.png"/><Relationship Id="rId14" Type="http://schemas.openxmlformats.org/officeDocument/2006/relationships/image" Target="../media/image35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7.png"/><Relationship Id="rId3" Type="http://schemas.openxmlformats.org/officeDocument/2006/relationships/image" Target="../media/image352.png"/><Relationship Id="rId7" Type="http://schemas.openxmlformats.org/officeDocument/2006/relationships/image" Target="../media/image356.png"/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5.png"/><Relationship Id="rId11" Type="http://schemas.openxmlformats.org/officeDocument/2006/relationships/image" Target="../media/image360.png"/><Relationship Id="rId5" Type="http://schemas.openxmlformats.org/officeDocument/2006/relationships/image" Target="../media/image354.png"/><Relationship Id="rId10" Type="http://schemas.openxmlformats.org/officeDocument/2006/relationships/image" Target="../media/image359.png"/><Relationship Id="rId4" Type="http://schemas.openxmlformats.org/officeDocument/2006/relationships/image" Target="../media/image353.png"/><Relationship Id="rId9" Type="http://schemas.openxmlformats.org/officeDocument/2006/relationships/image" Target="../media/image35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7.png"/><Relationship Id="rId13" Type="http://schemas.openxmlformats.org/officeDocument/2006/relationships/image" Target="../media/image372.png"/><Relationship Id="rId3" Type="http://schemas.openxmlformats.org/officeDocument/2006/relationships/image" Target="../media/image362.png"/><Relationship Id="rId7" Type="http://schemas.openxmlformats.org/officeDocument/2006/relationships/image" Target="../media/image366.png"/><Relationship Id="rId12" Type="http://schemas.openxmlformats.org/officeDocument/2006/relationships/image" Target="../media/image371.png"/><Relationship Id="rId2" Type="http://schemas.openxmlformats.org/officeDocument/2006/relationships/image" Target="../media/image3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5.png"/><Relationship Id="rId11" Type="http://schemas.openxmlformats.org/officeDocument/2006/relationships/image" Target="../media/image370.png"/><Relationship Id="rId5" Type="http://schemas.openxmlformats.org/officeDocument/2006/relationships/image" Target="../media/image364.png"/><Relationship Id="rId10" Type="http://schemas.openxmlformats.org/officeDocument/2006/relationships/image" Target="../media/image369.png"/><Relationship Id="rId4" Type="http://schemas.openxmlformats.org/officeDocument/2006/relationships/image" Target="../media/image363.png"/><Relationship Id="rId9" Type="http://schemas.openxmlformats.org/officeDocument/2006/relationships/image" Target="../media/image368.png"/><Relationship Id="rId14" Type="http://schemas.openxmlformats.org/officeDocument/2006/relationships/image" Target="../media/image3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object 57"/>
          <p:cNvGrpSpPr/>
          <p:nvPr/>
        </p:nvGrpSpPr>
        <p:grpSpPr>
          <a:xfrm>
            <a:off x="2177934" y="1463040"/>
            <a:ext cx="4526280" cy="1591945"/>
            <a:chOff x="2177934" y="1463040"/>
            <a:chExt cx="4526280" cy="1591945"/>
          </a:xfrm>
        </p:grpSpPr>
        <p:pic>
          <p:nvPicPr>
            <p:cNvPr id="58" name="object 5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2665" y="1463040"/>
              <a:ext cx="3749040" cy="62761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1672" y="1945177"/>
              <a:ext cx="814647" cy="62761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77934" y="2431472"/>
              <a:ext cx="4526280" cy="623454"/>
            </a:xfrm>
            <a:prstGeom prst="rect">
              <a:avLst/>
            </a:prstGeom>
          </p:spPr>
        </p:pic>
      </p:grpSp>
      <p:grpSp>
        <p:nvGrpSpPr>
          <p:cNvPr id="62" name="object 62"/>
          <p:cNvGrpSpPr/>
          <p:nvPr/>
        </p:nvGrpSpPr>
        <p:grpSpPr>
          <a:xfrm>
            <a:off x="2015836" y="5133108"/>
            <a:ext cx="5191760" cy="914400"/>
            <a:chOff x="2015836" y="5133108"/>
            <a:chExt cx="5191760" cy="914400"/>
          </a:xfrm>
        </p:grpSpPr>
        <p:pic>
          <p:nvPicPr>
            <p:cNvPr id="63" name="object 6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80112" y="5133108"/>
              <a:ext cx="3271057" cy="436418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15836" y="5453149"/>
              <a:ext cx="5191297" cy="353290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16283" y="5694217"/>
              <a:ext cx="2182091" cy="353290"/>
            </a:xfrm>
            <a:prstGeom prst="rect">
              <a:avLst/>
            </a:prstGeom>
          </p:spPr>
        </p:pic>
      </p:grpSp>
      <p:pic>
        <p:nvPicPr>
          <p:cNvPr id="67" name="object 6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817225" y="87283"/>
            <a:ext cx="4189614" cy="365760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558799" cy="865187"/>
          </a:xfrm>
          <a:prstGeom prst="rect">
            <a:avLst/>
          </a:prstGeom>
        </p:spPr>
      </p:pic>
      <p:sp>
        <p:nvSpPr>
          <p:cNvPr id="70" name="object 70"/>
          <p:cNvSpPr txBox="1"/>
          <p:nvPr/>
        </p:nvSpPr>
        <p:spPr>
          <a:xfrm>
            <a:off x="618489" y="221933"/>
            <a:ext cx="1108710" cy="3860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24154" marR="5080" indent="-212090">
              <a:lnSpc>
                <a:spcPts val="1400"/>
              </a:lnSpc>
              <a:spcBef>
                <a:spcPts val="180"/>
              </a:spcBef>
            </a:pPr>
            <a:r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ΠΟΛΥΤΕΧΝΕΙΟ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ΚΡΗΤΗΣ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1" name="object 7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987675" y="3644900"/>
            <a:ext cx="3238614" cy="11525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4148" y="440575"/>
            <a:ext cx="5108171" cy="648392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477981" y="1076497"/>
            <a:ext cx="8196580" cy="4842510"/>
            <a:chOff x="477981" y="1076497"/>
            <a:chExt cx="8196580" cy="484251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981" y="1076497"/>
              <a:ext cx="8196348" cy="6276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2959" y="1558635"/>
              <a:ext cx="2352502" cy="62761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2138" y="2044931"/>
              <a:ext cx="8192192" cy="7772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2959" y="2689167"/>
              <a:ext cx="4168832" cy="6774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2138" y="3225337"/>
              <a:ext cx="3686694" cy="77724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2138" y="3861262"/>
              <a:ext cx="3632661" cy="7772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2138" y="4505497"/>
              <a:ext cx="3570316" cy="78139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2138" y="5141421"/>
              <a:ext cx="7560425" cy="7772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487977"/>
            <a:ext cx="9144000" cy="5370195"/>
            <a:chOff x="0" y="1487977"/>
            <a:chExt cx="9144000" cy="53701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7076" y="1487977"/>
              <a:ext cx="8158941" cy="57773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2054" y="1920239"/>
              <a:ext cx="7826432" cy="57773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2054" y="2364971"/>
              <a:ext cx="7826432" cy="57773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2054" y="2797232"/>
              <a:ext cx="7813963" cy="57357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2054" y="3241964"/>
              <a:ext cx="2123902" cy="57357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076" y="3674224"/>
              <a:ext cx="8208817" cy="6774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9585" y="4218708"/>
              <a:ext cx="7838901" cy="57773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2054" y="4650970"/>
              <a:ext cx="7813963" cy="57773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2054" y="5095701"/>
              <a:ext cx="2439785" cy="57357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7076" y="5527963"/>
              <a:ext cx="7689272" cy="677487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1342505" y="49876"/>
            <a:ext cx="6480175" cy="1043305"/>
            <a:chOff x="1342505" y="49876"/>
            <a:chExt cx="6480175" cy="1043305"/>
          </a:xfrm>
        </p:grpSpPr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42505" y="49876"/>
              <a:ext cx="6479771" cy="58604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49582" y="507076"/>
              <a:ext cx="5465617" cy="586047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9740" y="210111"/>
            <a:ext cx="8288020" cy="972819"/>
            <a:chOff x="344978" y="157941"/>
            <a:chExt cx="8288020" cy="97281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4978" y="157941"/>
              <a:ext cx="8287788" cy="5527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3454" y="577734"/>
              <a:ext cx="7743304" cy="552796"/>
            </a:xfrm>
            <a:prstGeom prst="rect">
              <a:avLst/>
            </a:prstGeom>
          </p:spPr>
        </p:pic>
      </p:grpSp>
      <p:sp>
        <p:nvSpPr>
          <p:cNvPr id="20" name="object 20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07076" y="1276003"/>
            <a:ext cx="8171815" cy="4713605"/>
            <a:chOff x="507076" y="1276003"/>
            <a:chExt cx="8171815" cy="471360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7076" y="1276003"/>
              <a:ext cx="8146472" cy="62345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2054" y="1758142"/>
              <a:ext cx="7789025" cy="62345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7076" y="2240279"/>
              <a:ext cx="8158941" cy="71489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2054" y="2822171"/>
              <a:ext cx="7813963" cy="62761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2054" y="3316777"/>
              <a:ext cx="7826432" cy="62761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2054" y="3803071"/>
              <a:ext cx="7813963" cy="62345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2054" y="4297679"/>
              <a:ext cx="7011785" cy="62345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7076" y="4779817"/>
              <a:ext cx="8158941" cy="71489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2054" y="5361708"/>
              <a:ext cx="1604356" cy="62761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7076" y="340822"/>
            <a:ext cx="8171815" cy="5590540"/>
            <a:chOff x="507076" y="340822"/>
            <a:chExt cx="8171815" cy="55905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7076" y="340822"/>
              <a:ext cx="8146472" cy="6234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2054" y="822959"/>
              <a:ext cx="7813963" cy="62345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2054" y="1305097"/>
              <a:ext cx="7813963" cy="62345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2054" y="1799705"/>
              <a:ext cx="2797232" cy="62345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7076" y="2281843"/>
              <a:ext cx="8158941" cy="71489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2054" y="2867890"/>
              <a:ext cx="7813963" cy="62345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2054" y="3362497"/>
              <a:ext cx="7813963" cy="62345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2054" y="3844636"/>
              <a:ext cx="7826432" cy="62345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2054" y="4326774"/>
              <a:ext cx="7813963" cy="62345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2054" y="4821381"/>
              <a:ext cx="7826432" cy="62761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2054" y="5303519"/>
              <a:ext cx="5731625" cy="627610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40821"/>
            <a:ext cx="9144000" cy="6517640"/>
            <a:chOff x="0" y="340821"/>
            <a:chExt cx="9144000" cy="65176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7076" y="340821"/>
              <a:ext cx="8196348" cy="57357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2054" y="768927"/>
              <a:ext cx="7813963" cy="57773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2054" y="1213657"/>
              <a:ext cx="7813963" cy="57773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2054" y="1645919"/>
              <a:ext cx="7826432" cy="57773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2054" y="2090650"/>
              <a:ext cx="7813963" cy="57357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2054" y="2522913"/>
              <a:ext cx="7813963" cy="57357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2054" y="2967644"/>
              <a:ext cx="7813963" cy="57357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2054" y="3399905"/>
              <a:ext cx="7813963" cy="57357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2054" y="3844636"/>
              <a:ext cx="7826432" cy="57357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2054" y="4289367"/>
              <a:ext cx="7813963" cy="57357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2054" y="4721628"/>
              <a:ext cx="7826432" cy="57357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2054" y="5166359"/>
              <a:ext cx="7813963" cy="57357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2054" y="5598621"/>
              <a:ext cx="7306887" cy="573578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7076" y="985057"/>
            <a:ext cx="8171815" cy="4718050"/>
            <a:chOff x="507076" y="985057"/>
            <a:chExt cx="8171815" cy="47180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7076" y="985057"/>
              <a:ext cx="3167148" cy="62761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076" y="1471353"/>
              <a:ext cx="8146472" cy="71073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2054" y="2053243"/>
              <a:ext cx="7826432" cy="6276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9585" y="2535381"/>
              <a:ext cx="7826432" cy="62761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2054" y="3029989"/>
              <a:ext cx="7813963" cy="62761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2054" y="3512126"/>
              <a:ext cx="7813963" cy="62761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2054" y="4010890"/>
              <a:ext cx="3836323" cy="62345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7076" y="4493028"/>
              <a:ext cx="8134003" cy="71489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2054" y="5074919"/>
              <a:ext cx="3661756" cy="627610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535939" y="473711"/>
            <a:ext cx="8077200" cy="56083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355600" marR="5080" indent="-342900" algn="just">
              <a:lnSpc>
                <a:spcPts val="3000"/>
              </a:lnSpc>
              <a:spcBef>
                <a:spcPts val="500"/>
              </a:spcBef>
              <a:buClr>
                <a:srgbClr val="99FF99"/>
              </a:buClr>
              <a:buSzPct val="78571"/>
              <a:buFont typeface="MS PGothic"/>
              <a:buChar char="►"/>
              <a:tabLst>
                <a:tab pos="355600" algn="l"/>
              </a:tabLst>
            </a:pPr>
            <a:r>
              <a:rPr sz="2800" b="1" i="1" dirty="0">
                <a:latin typeface="Arial"/>
                <a:cs typeface="Arial"/>
              </a:rPr>
              <a:t>ΕΤΣΙ</a:t>
            </a:r>
            <a:r>
              <a:rPr sz="2800" b="1" dirty="0">
                <a:latin typeface="Arial"/>
                <a:cs typeface="Arial"/>
              </a:rPr>
              <a:t>,</a:t>
            </a:r>
            <a:r>
              <a:rPr sz="2800" b="1" spc="8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σύµφωνα</a:t>
            </a:r>
            <a:r>
              <a:rPr sz="2800" b="1" spc="8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µε</a:t>
            </a:r>
            <a:r>
              <a:rPr sz="2800" b="1" spc="8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τις</a:t>
            </a:r>
            <a:r>
              <a:rPr sz="2800" b="1" spc="8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ισχύουσες</a:t>
            </a:r>
            <a:r>
              <a:rPr sz="2800" b="1" spc="85" dirty="0">
                <a:latin typeface="Arial"/>
                <a:cs typeface="Arial"/>
              </a:rPr>
              <a:t>  </a:t>
            </a:r>
            <a:r>
              <a:rPr sz="2800" b="1" spc="-10" dirty="0">
                <a:latin typeface="Arial"/>
                <a:cs typeface="Arial"/>
              </a:rPr>
              <a:t>διατάξεις </a:t>
            </a:r>
            <a:r>
              <a:rPr sz="2800" b="1" dirty="0">
                <a:latin typeface="Arial"/>
                <a:cs typeface="Arial"/>
              </a:rPr>
              <a:t>εκδίδεται</a:t>
            </a:r>
            <a:r>
              <a:rPr sz="2800" b="1" spc="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πλέον</a:t>
            </a:r>
            <a:r>
              <a:rPr sz="2800" b="1" spc="1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µία</a:t>
            </a:r>
            <a:r>
              <a:rPr sz="2800" b="1" spc="1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(1)</a:t>
            </a:r>
            <a:r>
              <a:rPr sz="2800" b="1" spc="1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1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µόνη</a:t>
            </a:r>
            <a:r>
              <a:rPr sz="2800" b="1" spc="1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πράξη,</a:t>
            </a:r>
            <a:r>
              <a:rPr sz="2800" b="1" spc="15" dirty="0">
                <a:latin typeface="Arial"/>
                <a:cs typeface="Arial"/>
              </a:rPr>
              <a:t>  </a:t>
            </a:r>
            <a:r>
              <a:rPr sz="2800" b="1" spc="-50" dirty="0">
                <a:latin typeface="Arial"/>
                <a:cs typeface="Arial"/>
              </a:rPr>
              <a:t>η </a:t>
            </a:r>
            <a:r>
              <a:rPr sz="2800" b="1" dirty="0">
                <a:latin typeface="Arial"/>
                <a:cs typeface="Arial"/>
              </a:rPr>
              <a:t>πράξη</a:t>
            </a:r>
            <a:r>
              <a:rPr sz="2800" b="1" spc="27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έγκρισης</a:t>
            </a:r>
            <a:r>
              <a:rPr sz="2800" b="1" spc="28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των</a:t>
            </a:r>
            <a:r>
              <a:rPr sz="2800" b="1" spc="28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περιβαλλοντικών</a:t>
            </a:r>
            <a:r>
              <a:rPr sz="2800" b="1" spc="290" dirty="0">
                <a:latin typeface="Arial"/>
                <a:cs typeface="Arial"/>
              </a:rPr>
              <a:t> </a:t>
            </a:r>
            <a:r>
              <a:rPr sz="2800" b="1" spc="-20" dirty="0">
                <a:latin typeface="Arial"/>
                <a:cs typeface="Arial"/>
              </a:rPr>
              <a:t>όρων </a:t>
            </a:r>
            <a:r>
              <a:rPr sz="2800" b="1" i="1" dirty="0">
                <a:latin typeface="Arial"/>
                <a:cs typeface="Arial"/>
              </a:rPr>
              <a:t>(ΕΠΟ),</a:t>
            </a:r>
            <a:r>
              <a:rPr sz="2800" b="1" i="1" spc="3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στην</a:t>
            </a:r>
            <a:r>
              <a:rPr sz="2800" b="1" spc="32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οποία</a:t>
            </a:r>
            <a:r>
              <a:rPr sz="2800" b="1" spc="3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εµπεριέχεται</a:t>
            </a:r>
            <a:r>
              <a:rPr sz="2800" b="1" spc="32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32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33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θετική </a:t>
            </a:r>
            <a:r>
              <a:rPr sz="2800" b="1" dirty="0">
                <a:latin typeface="Arial"/>
                <a:cs typeface="Arial"/>
              </a:rPr>
              <a:t>γνωµοδότηση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για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την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spc="-20" dirty="0">
                <a:latin typeface="Arial"/>
                <a:cs typeface="Arial"/>
              </a:rPr>
              <a:t>ΠΠΕ.</a:t>
            </a:r>
            <a:endParaRPr sz="28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89700"/>
              </a:lnSpc>
              <a:spcBef>
                <a:spcPts val="715"/>
              </a:spcBef>
              <a:buClr>
                <a:srgbClr val="99FF99"/>
              </a:buClr>
              <a:buSzPct val="78571"/>
              <a:buFont typeface="MS PGothic"/>
              <a:buChar char="►"/>
              <a:tabLst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Πριν</a:t>
            </a:r>
            <a:r>
              <a:rPr sz="2800" b="1" spc="7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την</a:t>
            </a:r>
            <a:r>
              <a:rPr sz="2800" b="1" spc="8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έκδοση</a:t>
            </a:r>
            <a:r>
              <a:rPr sz="2800" b="1" spc="9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των</a:t>
            </a:r>
            <a:r>
              <a:rPr sz="2800" b="1" spc="8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περιβαλλοντικών</a:t>
            </a:r>
            <a:r>
              <a:rPr sz="2800" b="1" spc="85" dirty="0">
                <a:latin typeface="Arial"/>
                <a:cs typeface="Arial"/>
              </a:rPr>
              <a:t> </a:t>
            </a:r>
            <a:r>
              <a:rPr sz="2800" b="1" spc="-20" dirty="0">
                <a:latin typeface="Arial"/>
                <a:cs typeface="Arial"/>
              </a:rPr>
              <a:t>όρων </a:t>
            </a:r>
            <a:r>
              <a:rPr sz="2800" b="1" dirty="0">
                <a:latin typeface="Arial"/>
                <a:cs typeface="Arial"/>
              </a:rPr>
              <a:t>υπάρχει</a:t>
            </a:r>
            <a:r>
              <a:rPr sz="2800" b="1" spc="4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το</a:t>
            </a:r>
            <a:r>
              <a:rPr sz="2800" b="1" spc="4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στάδιο</a:t>
            </a:r>
            <a:r>
              <a:rPr sz="2800" b="1" spc="47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της</a:t>
            </a:r>
            <a:r>
              <a:rPr sz="2800" b="1" spc="4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δηµοσιοποίησης</a:t>
            </a:r>
            <a:r>
              <a:rPr sz="2800" b="1" spc="470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της </a:t>
            </a:r>
            <a:r>
              <a:rPr sz="2800" b="1" spc="-20" dirty="0">
                <a:latin typeface="Arial"/>
                <a:cs typeface="Arial"/>
              </a:rPr>
              <a:t>ΜΠΕ.</a:t>
            </a:r>
            <a:endParaRPr sz="28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90000"/>
              </a:lnSpc>
              <a:spcBef>
                <a:spcPts val="650"/>
              </a:spcBef>
              <a:buClr>
                <a:srgbClr val="99FF99"/>
              </a:buClr>
              <a:buSzPct val="78571"/>
              <a:buFont typeface="MS PGothic"/>
              <a:buChar char="►"/>
              <a:tabLst>
                <a:tab pos="365125" algn="l"/>
              </a:tabLst>
            </a:pP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385" dirty="0">
                <a:latin typeface="Arial"/>
                <a:cs typeface="Arial"/>
              </a:rPr>
              <a:t>  </a:t>
            </a:r>
            <a:r>
              <a:rPr sz="2800" b="1" spc="90" dirty="0">
                <a:latin typeface="Arial"/>
                <a:cs typeface="Arial"/>
              </a:rPr>
              <a:t>ΜΠΕ</a:t>
            </a:r>
            <a:r>
              <a:rPr sz="2800" b="1" spc="390" dirty="0">
                <a:latin typeface="Arial"/>
                <a:cs typeface="Arial"/>
              </a:rPr>
              <a:t>  </a:t>
            </a:r>
            <a:r>
              <a:rPr sz="2800" b="1" spc="125" dirty="0">
                <a:latin typeface="Arial"/>
                <a:cs typeface="Arial"/>
              </a:rPr>
              <a:t>διαβιβάζεται</a:t>
            </a:r>
            <a:r>
              <a:rPr sz="2800" b="1" spc="385" dirty="0">
                <a:latin typeface="Arial"/>
                <a:cs typeface="Arial"/>
              </a:rPr>
              <a:t>  </a:t>
            </a:r>
            <a:r>
              <a:rPr sz="2800" b="1" spc="90" dirty="0">
                <a:latin typeface="Arial"/>
                <a:cs typeface="Arial"/>
              </a:rPr>
              <a:t>στο</a:t>
            </a:r>
            <a:r>
              <a:rPr sz="2800" b="1" spc="390" dirty="0">
                <a:latin typeface="Arial"/>
                <a:cs typeface="Arial"/>
              </a:rPr>
              <a:t>  </a:t>
            </a:r>
            <a:r>
              <a:rPr sz="2800" b="1" spc="114" dirty="0">
                <a:latin typeface="Arial"/>
                <a:cs typeface="Arial"/>
              </a:rPr>
              <a:t>Περιφερειακό </a:t>
            </a:r>
            <a:r>
              <a:rPr sz="2800" b="1" dirty="0">
                <a:latin typeface="Arial"/>
                <a:cs typeface="Arial"/>
              </a:rPr>
              <a:t>Συµβούλιο,</a:t>
            </a:r>
            <a:r>
              <a:rPr sz="2800" b="1" spc="48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το</a:t>
            </a:r>
            <a:r>
              <a:rPr sz="2800" b="1" spc="49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οποίο</a:t>
            </a:r>
            <a:r>
              <a:rPr sz="2800" b="1" spc="49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την</a:t>
            </a:r>
            <a:r>
              <a:rPr sz="2800" b="1" spc="48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θέτει</a:t>
            </a:r>
            <a:r>
              <a:rPr sz="2800" b="1" spc="49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υποχρεωτικά </a:t>
            </a:r>
            <a:r>
              <a:rPr sz="2800" b="1" dirty="0">
                <a:latin typeface="Arial"/>
                <a:cs typeface="Arial"/>
              </a:rPr>
              <a:t>στη</a:t>
            </a:r>
            <a:r>
              <a:rPr sz="2800" b="1" spc="19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διάθεση</a:t>
            </a:r>
            <a:r>
              <a:rPr sz="2800" b="1" spc="19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του</a:t>
            </a:r>
            <a:r>
              <a:rPr sz="2800" b="1" spc="20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κοινού</a:t>
            </a:r>
            <a:r>
              <a:rPr sz="2800" b="1" spc="19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19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των</a:t>
            </a:r>
            <a:r>
              <a:rPr sz="2800" b="1" spc="200" dirty="0">
                <a:latin typeface="Arial"/>
                <a:cs typeface="Arial"/>
              </a:rPr>
              <a:t>  </a:t>
            </a:r>
            <a:r>
              <a:rPr sz="2800" b="1" spc="-10" dirty="0">
                <a:latin typeface="Arial"/>
                <a:cs typeface="Arial"/>
              </a:rPr>
              <a:t>φορέων </a:t>
            </a:r>
            <a:r>
              <a:rPr sz="2800" b="1" dirty="0">
                <a:latin typeface="Arial"/>
                <a:cs typeface="Arial"/>
              </a:rPr>
              <a:t>εκπροσώπησής</a:t>
            </a:r>
            <a:r>
              <a:rPr sz="2800" b="1" spc="3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του,</a:t>
            </a:r>
            <a:r>
              <a:rPr sz="2800" b="1" spc="3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για</a:t>
            </a:r>
            <a:r>
              <a:rPr sz="2800" b="1" spc="3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να</a:t>
            </a:r>
            <a:r>
              <a:rPr sz="2800" b="1" spc="3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εκφράσουν</a:t>
            </a:r>
            <a:r>
              <a:rPr sz="2800" b="1" spc="35" dirty="0">
                <a:latin typeface="Arial"/>
                <a:cs typeface="Arial"/>
              </a:rPr>
              <a:t>  </a:t>
            </a:r>
            <a:r>
              <a:rPr sz="2800" b="1" spc="-25" dirty="0">
                <a:latin typeface="Arial"/>
                <a:cs typeface="Arial"/>
              </a:rPr>
              <a:t>τη </a:t>
            </a:r>
            <a:r>
              <a:rPr sz="2800" b="1" dirty="0">
                <a:latin typeface="Arial"/>
                <a:cs typeface="Arial"/>
              </a:rPr>
              <a:t>γνώµη</a:t>
            </a:r>
            <a:r>
              <a:rPr sz="2800" b="1" spc="1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τους</a:t>
            </a:r>
            <a:r>
              <a:rPr sz="2800" b="1" spc="12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12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στη</a:t>
            </a:r>
            <a:r>
              <a:rPr sz="2800" b="1" spc="12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συνέχεια</a:t>
            </a:r>
            <a:r>
              <a:rPr sz="2800" b="1" spc="1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γνωµοδοτεί</a:t>
            </a:r>
            <a:r>
              <a:rPr sz="2800" b="1" spc="125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και </a:t>
            </a:r>
            <a:r>
              <a:rPr sz="2800" b="1" dirty="0">
                <a:latin typeface="Arial"/>
                <a:cs typeface="Arial"/>
              </a:rPr>
              <a:t>το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ίδιο.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>
                <a:solidFill>
                  <a:schemeClr val="tx1"/>
                </a:solidFill>
              </a:rPr>
              <a:t>ΠΟΛΥΤΕΧΝΕΙΟ</a:t>
            </a:r>
            <a:r>
              <a:rPr spc="13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ΚΡΗΤΗΣ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9545" y="12469"/>
            <a:ext cx="7843520" cy="1176655"/>
            <a:chOff x="519545" y="12469"/>
            <a:chExt cx="7843520" cy="11766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87436" y="12469"/>
              <a:ext cx="2128057" cy="4779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9545" y="353291"/>
              <a:ext cx="7843057" cy="47798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71552" y="710738"/>
              <a:ext cx="2788920" cy="477981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54032" y="1205345"/>
            <a:ext cx="9077960" cy="4277360"/>
            <a:chOff x="54032" y="1205345"/>
            <a:chExt cx="9077960" cy="427736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032" y="1205345"/>
              <a:ext cx="9048403" cy="56526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9010" y="1637607"/>
              <a:ext cx="8732520" cy="56526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9010" y="2082337"/>
              <a:ext cx="8703425" cy="56526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9010" y="2527069"/>
              <a:ext cx="6051665" cy="56526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032" y="2971800"/>
              <a:ext cx="9048403" cy="64008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9010" y="3491345"/>
              <a:ext cx="6903720" cy="56526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032" y="3936075"/>
              <a:ext cx="9065028" cy="644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9010" y="4468090"/>
              <a:ext cx="8732520" cy="56942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9010" y="4912821"/>
              <a:ext cx="1924396" cy="56942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9545" y="12469"/>
            <a:ext cx="7843520" cy="1176655"/>
            <a:chOff x="519545" y="12469"/>
            <a:chExt cx="7843520" cy="11766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87436" y="12469"/>
              <a:ext cx="2128057" cy="4779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9545" y="353291"/>
              <a:ext cx="7843057" cy="47798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71552" y="710738"/>
              <a:ext cx="2788920" cy="477981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54032" y="1205345"/>
            <a:ext cx="9077960" cy="4277360"/>
            <a:chOff x="54032" y="1205345"/>
            <a:chExt cx="9077960" cy="427736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032" y="1205345"/>
              <a:ext cx="9065028" cy="56526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9010" y="1637607"/>
              <a:ext cx="5823065" cy="56526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032" y="2082337"/>
              <a:ext cx="9077497" cy="6400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9010" y="2614352"/>
              <a:ext cx="8703425" cy="56526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9010" y="3059083"/>
              <a:ext cx="8703425" cy="56526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9010" y="3491345"/>
              <a:ext cx="1504603" cy="56526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032" y="3936075"/>
              <a:ext cx="9048403" cy="644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9010" y="4468090"/>
              <a:ext cx="8720051" cy="56942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9010" y="4912821"/>
              <a:ext cx="1961803" cy="56942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66006"/>
            <a:ext cx="9144000" cy="6592570"/>
            <a:chOff x="0" y="266006"/>
            <a:chExt cx="9144000" cy="6592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3825" y="266006"/>
              <a:ext cx="8628611" cy="62761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8803" y="748145"/>
              <a:ext cx="8308569" cy="62761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8803" y="1230283"/>
              <a:ext cx="1982585" cy="6276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3825" y="1724891"/>
              <a:ext cx="8641080" cy="71489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8803" y="2310937"/>
              <a:ext cx="2265217" cy="62345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3825" y="2793076"/>
              <a:ext cx="8641080" cy="71489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8803" y="3379123"/>
              <a:ext cx="2340032" cy="62345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3825" y="3873731"/>
              <a:ext cx="5606934" cy="71489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3825" y="4455622"/>
              <a:ext cx="5187141" cy="71489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3825" y="5041668"/>
              <a:ext cx="8641080" cy="71489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18803" y="5627716"/>
              <a:ext cx="2223654" cy="623454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156"/>
            <a:ext cx="9144000" cy="6854190"/>
            <a:chOff x="0" y="4156"/>
            <a:chExt cx="9144000" cy="68541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76" y="4156"/>
              <a:ext cx="7572894" cy="58604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876" y="448887"/>
              <a:ext cx="9073341" cy="6774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4854" y="1009996"/>
              <a:ext cx="8728363" cy="58604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854" y="1467196"/>
              <a:ext cx="4829694" cy="58604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876" y="1924395"/>
              <a:ext cx="8932025" cy="67333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876" y="2468880"/>
              <a:ext cx="5669280" cy="6774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876" y="3013363"/>
              <a:ext cx="9073341" cy="67748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4854" y="3562004"/>
              <a:ext cx="2755668" cy="58604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876" y="4019203"/>
              <a:ext cx="8117377" cy="67333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876" y="4576156"/>
              <a:ext cx="9060872" cy="67748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4854" y="5124796"/>
              <a:ext cx="3113116" cy="58604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876" y="5581996"/>
              <a:ext cx="8358446" cy="673330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876" y="4156"/>
            <a:ext cx="9086215" cy="5972810"/>
            <a:chOff x="49876" y="4156"/>
            <a:chExt cx="9086215" cy="59728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76" y="4156"/>
              <a:ext cx="9073341" cy="58604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4854" y="461356"/>
              <a:ext cx="8728363" cy="58604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4854" y="918556"/>
              <a:ext cx="8728363" cy="58604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854" y="1375756"/>
              <a:ext cx="7115694" cy="58604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876" y="1832956"/>
              <a:ext cx="9085811" cy="67748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4854" y="2381596"/>
              <a:ext cx="8728363" cy="5860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4854" y="2838796"/>
              <a:ext cx="1679171" cy="58604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876" y="3295995"/>
              <a:ext cx="9060872" cy="6733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4854" y="3840479"/>
              <a:ext cx="2784763" cy="58604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876" y="4297679"/>
              <a:ext cx="9060872" cy="67748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4854" y="4842163"/>
              <a:ext cx="8345977" cy="5902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876" y="5299363"/>
              <a:ext cx="7689272" cy="677487"/>
            </a:xfrm>
            <a:prstGeom prst="rect">
              <a:avLst/>
            </a:prstGeom>
          </p:spPr>
        </p:pic>
      </p:grp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156"/>
            <a:ext cx="9144000" cy="6854190"/>
            <a:chOff x="0" y="4156"/>
            <a:chExt cx="9144000" cy="68541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76" y="4156"/>
              <a:ext cx="5985163" cy="58604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032" y="465512"/>
              <a:ext cx="9060872" cy="6317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9010" y="972589"/>
              <a:ext cx="8715894" cy="5527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2385" y="1392381"/>
              <a:ext cx="2739043" cy="5527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032" y="1824643"/>
              <a:ext cx="9073341" cy="62761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9010" y="2331720"/>
              <a:ext cx="5428211" cy="5527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032" y="2763981"/>
              <a:ext cx="9060872" cy="63176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9010" y="3271058"/>
              <a:ext cx="8715894" cy="5527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9010" y="3703320"/>
              <a:ext cx="8728363" cy="55279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9010" y="4123112"/>
              <a:ext cx="8715894" cy="5527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9010" y="4555374"/>
              <a:ext cx="8728363" cy="5527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9010" y="4987635"/>
              <a:ext cx="8728363" cy="55279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9010" y="5407428"/>
              <a:ext cx="8728363" cy="55279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9010" y="5839690"/>
              <a:ext cx="4197926" cy="552796"/>
            </a:xfrm>
            <a:prstGeom prst="rect">
              <a:avLst/>
            </a:prstGeom>
          </p:spPr>
        </p:pic>
      </p:grp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77686" y="365759"/>
            <a:ext cx="4613563" cy="652549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1232" y="1205345"/>
            <a:ext cx="5644341" cy="51538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7076" y="2053243"/>
            <a:ext cx="7701741" cy="67748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7076" y="3017519"/>
            <a:ext cx="8067501" cy="67748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1232" y="4102330"/>
            <a:ext cx="8620297" cy="615141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758950" y="2200276"/>
            <a:ext cx="1162050" cy="586105"/>
            <a:chOff x="1758950" y="2200276"/>
            <a:chExt cx="1162050" cy="586105"/>
          </a:xfrm>
        </p:grpSpPr>
        <p:sp>
          <p:nvSpPr>
            <p:cNvPr id="10" name="object 10"/>
            <p:cNvSpPr/>
            <p:nvPr/>
          </p:nvSpPr>
          <p:spPr>
            <a:xfrm>
              <a:off x="1763712" y="2205038"/>
              <a:ext cx="1152525" cy="576580"/>
            </a:xfrm>
            <a:custGeom>
              <a:avLst/>
              <a:gdLst/>
              <a:ahLst/>
              <a:cxnLst/>
              <a:rect l="l" t="t" r="r" b="b"/>
              <a:pathLst>
                <a:path w="1152525" h="576580">
                  <a:moveTo>
                    <a:pt x="864393" y="0"/>
                  </a:moveTo>
                  <a:lnTo>
                    <a:pt x="864393" y="144064"/>
                  </a:lnTo>
                  <a:lnTo>
                    <a:pt x="0" y="144064"/>
                  </a:lnTo>
                  <a:lnTo>
                    <a:pt x="0" y="432196"/>
                  </a:lnTo>
                  <a:lnTo>
                    <a:pt x="864393" y="432196"/>
                  </a:lnTo>
                  <a:lnTo>
                    <a:pt x="864393" y="576261"/>
                  </a:lnTo>
                  <a:lnTo>
                    <a:pt x="1152525" y="288129"/>
                  </a:lnTo>
                  <a:lnTo>
                    <a:pt x="864393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763712" y="2205038"/>
              <a:ext cx="1152525" cy="576580"/>
            </a:xfrm>
            <a:custGeom>
              <a:avLst/>
              <a:gdLst/>
              <a:ahLst/>
              <a:cxnLst/>
              <a:rect l="l" t="t" r="r" b="b"/>
              <a:pathLst>
                <a:path w="1152525" h="576580">
                  <a:moveTo>
                    <a:pt x="0" y="144066"/>
                  </a:moveTo>
                  <a:lnTo>
                    <a:pt x="864393" y="144066"/>
                  </a:lnTo>
                  <a:lnTo>
                    <a:pt x="864393" y="0"/>
                  </a:lnTo>
                  <a:lnTo>
                    <a:pt x="1152524" y="288130"/>
                  </a:lnTo>
                  <a:lnTo>
                    <a:pt x="864393" y="576261"/>
                  </a:lnTo>
                  <a:lnTo>
                    <a:pt x="864393" y="432196"/>
                  </a:lnTo>
                  <a:lnTo>
                    <a:pt x="0" y="432196"/>
                  </a:lnTo>
                  <a:lnTo>
                    <a:pt x="0" y="144066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327150" y="3136901"/>
            <a:ext cx="1162050" cy="586105"/>
            <a:chOff x="1327150" y="3136901"/>
            <a:chExt cx="1162050" cy="586105"/>
          </a:xfrm>
        </p:grpSpPr>
        <p:sp>
          <p:nvSpPr>
            <p:cNvPr id="13" name="object 13"/>
            <p:cNvSpPr/>
            <p:nvPr/>
          </p:nvSpPr>
          <p:spPr>
            <a:xfrm>
              <a:off x="1331912" y="3141663"/>
              <a:ext cx="1152525" cy="576580"/>
            </a:xfrm>
            <a:custGeom>
              <a:avLst/>
              <a:gdLst/>
              <a:ahLst/>
              <a:cxnLst/>
              <a:rect l="l" t="t" r="r" b="b"/>
              <a:pathLst>
                <a:path w="1152525" h="576579">
                  <a:moveTo>
                    <a:pt x="864393" y="0"/>
                  </a:moveTo>
                  <a:lnTo>
                    <a:pt x="864393" y="144064"/>
                  </a:lnTo>
                  <a:lnTo>
                    <a:pt x="0" y="144064"/>
                  </a:lnTo>
                  <a:lnTo>
                    <a:pt x="0" y="432196"/>
                  </a:lnTo>
                  <a:lnTo>
                    <a:pt x="864393" y="432196"/>
                  </a:lnTo>
                  <a:lnTo>
                    <a:pt x="864393" y="576261"/>
                  </a:lnTo>
                  <a:lnTo>
                    <a:pt x="1152525" y="288129"/>
                  </a:lnTo>
                  <a:lnTo>
                    <a:pt x="864393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31912" y="3141663"/>
              <a:ext cx="1152525" cy="576580"/>
            </a:xfrm>
            <a:custGeom>
              <a:avLst/>
              <a:gdLst/>
              <a:ahLst/>
              <a:cxnLst/>
              <a:rect l="l" t="t" r="r" b="b"/>
              <a:pathLst>
                <a:path w="1152525" h="576579">
                  <a:moveTo>
                    <a:pt x="0" y="144066"/>
                  </a:moveTo>
                  <a:lnTo>
                    <a:pt x="864393" y="144066"/>
                  </a:lnTo>
                  <a:lnTo>
                    <a:pt x="864393" y="0"/>
                  </a:lnTo>
                  <a:lnTo>
                    <a:pt x="1152524" y="288130"/>
                  </a:lnTo>
                  <a:lnTo>
                    <a:pt x="864393" y="576261"/>
                  </a:lnTo>
                  <a:lnTo>
                    <a:pt x="864393" y="432196"/>
                  </a:lnTo>
                  <a:lnTo>
                    <a:pt x="0" y="432196"/>
                  </a:lnTo>
                  <a:lnTo>
                    <a:pt x="0" y="144066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687512" y="4144962"/>
            <a:ext cx="1162050" cy="586105"/>
            <a:chOff x="1687512" y="4144962"/>
            <a:chExt cx="1162050" cy="586105"/>
          </a:xfrm>
        </p:grpSpPr>
        <p:sp>
          <p:nvSpPr>
            <p:cNvPr id="16" name="object 16"/>
            <p:cNvSpPr/>
            <p:nvPr/>
          </p:nvSpPr>
          <p:spPr>
            <a:xfrm>
              <a:off x="1692275" y="4149724"/>
              <a:ext cx="1152525" cy="576580"/>
            </a:xfrm>
            <a:custGeom>
              <a:avLst/>
              <a:gdLst/>
              <a:ahLst/>
              <a:cxnLst/>
              <a:rect l="l" t="t" r="r" b="b"/>
              <a:pathLst>
                <a:path w="1152525" h="576579">
                  <a:moveTo>
                    <a:pt x="864393" y="0"/>
                  </a:moveTo>
                  <a:lnTo>
                    <a:pt x="864393" y="144066"/>
                  </a:lnTo>
                  <a:lnTo>
                    <a:pt x="0" y="144066"/>
                  </a:lnTo>
                  <a:lnTo>
                    <a:pt x="0" y="432197"/>
                  </a:lnTo>
                  <a:lnTo>
                    <a:pt x="864393" y="432197"/>
                  </a:lnTo>
                  <a:lnTo>
                    <a:pt x="864393" y="576262"/>
                  </a:lnTo>
                  <a:lnTo>
                    <a:pt x="1152525" y="288132"/>
                  </a:lnTo>
                  <a:lnTo>
                    <a:pt x="864393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92274" y="4149724"/>
              <a:ext cx="1152525" cy="576580"/>
            </a:xfrm>
            <a:custGeom>
              <a:avLst/>
              <a:gdLst/>
              <a:ahLst/>
              <a:cxnLst/>
              <a:rect l="l" t="t" r="r" b="b"/>
              <a:pathLst>
                <a:path w="1152525" h="576579">
                  <a:moveTo>
                    <a:pt x="0" y="144066"/>
                  </a:moveTo>
                  <a:lnTo>
                    <a:pt x="864393" y="144066"/>
                  </a:lnTo>
                  <a:lnTo>
                    <a:pt x="864393" y="0"/>
                  </a:lnTo>
                  <a:lnTo>
                    <a:pt x="1152524" y="288131"/>
                  </a:lnTo>
                  <a:lnTo>
                    <a:pt x="864393" y="576262"/>
                  </a:lnTo>
                  <a:lnTo>
                    <a:pt x="864393" y="432196"/>
                  </a:lnTo>
                  <a:lnTo>
                    <a:pt x="0" y="432196"/>
                  </a:lnTo>
                  <a:lnTo>
                    <a:pt x="0" y="144066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232" y="461356"/>
            <a:ext cx="7564582" cy="49876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11232" y="1246908"/>
            <a:ext cx="8159115" cy="4834255"/>
            <a:chOff x="511232" y="1246908"/>
            <a:chExt cx="8159115" cy="48342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1232" y="1246908"/>
              <a:ext cx="8146472" cy="56526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6210" y="1654233"/>
              <a:ext cx="7801494" cy="5029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6210" y="1982585"/>
              <a:ext cx="7813963" cy="5029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6210" y="2327563"/>
              <a:ext cx="7813963" cy="5029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6210" y="2668385"/>
              <a:ext cx="7813963" cy="5029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6210" y="3013363"/>
              <a:ext cx="2926080" cy="50292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1232" y="3379123"/>
              <a:ext cx="8158941" cy="56942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6210" y="3786446"/>
              <a:ext cx="6039196" cy="50291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1232" y="4143894"/>
              <a:ext cx="8134003" cy="56526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6210" y="4547062"/>
              <a:ext cx="7801494" cy="50291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6210" y="4892039"/>
              <a:ext cx="7813963" cy="50292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6210" y="5232861"/>
              <a:ext cx="7813963" cy="50291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56210" y="5577839"/>
              <a:ext cx="1147156" cy="502920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11679" y="33250"/>
            <a:ext cx="5145577" cy="689956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7076" y="843742"/>
            <a:ext cx="7473141" cy="62345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964276" y="1907771"/>
            <a:ext cx="7701915" cy="3749040"/>
            <a:chOff x="964276" y="1907771"/>
            <a:chExt cx="7701915" cy="37490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4276" y="1907771"/>
              <a:ext cx="7701741" cy="71489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46908" y="2493817"/>
              <a:ext cx="7419108" cy="62345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46908" y="2975956"/>
              <a:ext cx="7419108" cy="62345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46908" y="3470563"/>
              <a:ext cx="4422371" cy="62761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4276" y="3952702"/>
              <a:ext cx="7689272" cy="71489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46908" y="4538748"/>
              <a:ext cx="7419108" cy="62345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46908" y="5033356"/>
              <a:ext cx="6833061" cy="62345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64276" y="831273"/>
            <a:ext cx="7701915" cy="4813300"/>
            <a:chOff x="964276" y="831273"/>
            <a:chExt cx="7701915" cy="4813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4276" y="831273"/>
              <a:ext cx="7689272" cy="71073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6908" y="1413163"/>
              <a:ext cx="7419108" cy="62761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6908" y="1907771"/>
              <a:ext cx="7419108" cy="6276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46908" y="2389909"/>
              <a:ext cx="5270268" cy="62761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4276" y="2876202"/>
              <a:ext cx="7701741" cy="71073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4439" y="3458094"/>
              <a:ext cx="7431577" cy="62761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46908" y="3952701"/>
              <a:ext cx="7419108" cy="62761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46908" y="4434840"/>
              <a:ext cx="3761508" cy="62761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4276" y="4933603"/>
              <a:ext cx="5922817" cy="710738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7694" y="0"/>
            <a:ext cx="8662035" cy="1325880"/>
            <a:chOff x="257694" y="0"/>
            <a:chExt cx="8662035" cy="13258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694" y="0"/>
              <a:ext cx="8661861" cy="7065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79865" y="552796"/>
              <a:ext cx="3146366" cy="773083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232756" y="1417320"/>
            <a:ext cx="8637270" cy="4613910"/>
            <a:chOff x="232756" y="1417320"/>
            <a:chExt cx="8637270" cy="461391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2756" y="1417320"/>
              <a:ext cx="8636923" cy="62761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3578" y="1899457"/>
              <a:ext cx="8296101" cy="62761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3578" y="2381595"/>
              <a:ext cx="8296101" cy="62761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3578" y="2880359"/>
              <a:ext cx="8296101" cy="62345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3578" y="3362497"/>
              <a:ext cx="8296101" cy="62345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3578" y="3857105"/>
              <a:ext cx="8296101" cy="62345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3578" y="4339243"/>
              <a:ext cx="7888777" cy="62345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2756" y="4821382"/>
              <a:ext cx="8636923" cy="71489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3578" y="5407429"/>
              <a:ext cx="8171411" cy="62345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7694" y="0"/>
            <a:ext cx="8662035" cy="1325880"/>
            <a:chOff x="257694" y="0"/>
            <a:chExt cx="8662035" cy="13258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694" y="0"/>
              <a:ext cx="8661861" cy="7065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79865" y="552796"/>
              <a:ext cx="3146366" cy="773083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232756" y="1417320"/>
            <a:ext cx="8446135" cy="4131945"/>
            <a:chOff x="232756" y="1417320"/>
            <a:chExt cx="8446135" cy="413194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2756" y="1417320"/>
              <a:ext cx="8420792" cy="62761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3578" y="1899457"/>
              <a:ext cx="8104908" cy="62761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3578" y="2381595"/>
              <a:ext cx="8104908" cy="62761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3578" y="2880359"/>
              <a:ext cx="8104908" cy="62345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3578" y="3362497"/>
              <a:ext cx="8005156" cy="62345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2756" y="3857105"/>
              <a:ext cx="8445729" cy="71489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3578" y="4438995"/>
              <a:ext cx="8104908" cy="62761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3578" y="4925291"/>
              <a:ext cx="7955280" cy="62345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7694" y="0"/>
            <a:ext cx="8662035" cy="1325880"/>
            <a:chOff x="257694" y="0"/>
            <a:chExt cx="8662035" cy="13258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694" y="0"/>
              <a:ext cx="8661861" cy="7065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79865" y="552796"/>
              <a:ext cx="3146366" cy="773083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228600" y="1417319"/>
            <a:ext cx="8653780" cy="4003040"/>
            <a:chOff x="228600" y="1417319"/>
            <a:chExt cx="8653780" cy="400304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00" y="1417319"/>
              <a:ext cx="8628611" cy="61514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3578" y="1886989"/>
              <a:ext cx="8308569" cy="61514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1109" y="2356658"/>
              <a:ext cx="8296101" cy="61514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3578" y="2826327"/>
              <a:ext cx="8283632" cy="61514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3578" y="3295996"/>
              <a:ext cx="6783185" cy="61514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8600" y="3765665"/>
              <a:ext cx="8641080" cy="70242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3578" y="4339243"/>
              <a:ext cx="8308569" cy="61098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3578" y="4808912"/>
              <a:ext cx="7851369" cy="61098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7774" y="157942"/>
            <a:ext cx="7369232" cy="62345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3127" y="893617"/>
            <a:ext cx="8820150" cy="5187315"/>
            <a:chOff x="83127" y="893617"/>
            <a:chExt cx="8820150" cy="518731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127" y="893617"/>
              <a:ext cx="8807334" cy="51538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949" y="1234439"/>
              <a:ext cx="8478982" cy="51538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3949" y="1591887"/>
              <a:ext cx="8478982" cy="51538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3949" y="1945178"/>
              <a:ext cx="8478982" cy="51538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3949" y="2302625"/>
              <a:ext cx="2892828" cy="51538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127" y="2680854"/>
              <a:ext cx="8807334" cy="58189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3949" y="3100647"/>
              <a:ext cx="4937760" cy="51538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0327" y="3470563"/>
              <a:ext cx="4335086" cy="57773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0327" y="3915294"/>
              <a:ext cx="8350134" cy="57773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18803" y="4335086"/>
              <a:ext cx="1783080" cy="51538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0327" y="4713315"/>
              <a:ext cx="8109064" cy="58189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40327" y="5158046"/>
              <a:ext cx="8350134" cy="58189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18803" y="5565370"/>
              <a:ext cx="1936865" cy="51538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1232" y="270164"/>
            <a:ext cx="8175625" cy="5644515"/>
            <a:chOff x="511232" y="270164"/>
            <a:chExt cx="8175625" cy="56445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232" y="270164"/>
              <a:ext cx="8150628" cy="52785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6210" y="665017"/>
              <a:ext cx="7385857" cy="52785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8432" y="1055716"/>
              <a:ext cx="7718366" cy="61929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46908" y="1537854"/>
              <a:ext cx="6143105" cy="52785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8432" y="1945178"/>
              <a:ext cx="7676803" cy="61929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46908" y="2427316"/>
              <a:ext cx="5544588" cy="52785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8432" y="2822170"/>
              <a:ext cx="7693428" cy="61514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46908" y="3316778"/>
              <a:ext cx="7414952" cy="52785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46908" y="3711633"/>
              <a:ext cx="7414952" cy="52785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46908" y="4106487"/>
              <a:ext cx="3628505" cy="52785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68432" y="4509654"/>
              <a:ext cx="7718366" cy="61929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46908" y="4995948"/>
              <a:ext cx="7414952" cy="52785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4440" y="5386646"/>
              <a:ext cx="6724995" cy="527858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2257" y="307571"/>
            <a:ext cx="6288577" cy="62761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11232" y="1205345"/>
            <a:ext cx="8159115" cy="4518025"/>
            <a:chOff x="511232" y="1205345"/>
            <a:chExt cx="8159115" cy="451802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1232" y="1205345"/>
              <a:ext cx="8146472" cy="51538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6210" y="1587730"/>
              <a:ext cx="7813963" cy="51538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6210" y="1965959"/>
              <a:ext cx="4131425" cy="51538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1232" y="2348345"/>
              <a:ext cx="8134003" cy="5902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6210" y="2818014"/>
              <a:ext cx="7801494" cy="51538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6210" y="3200399"/>
              <a:ext cx="7801494" cy="51538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6210" y="3591097"/>
              <a:ext cx="5340926" cy="51538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1232" y="3973482"/>
              <a:ext cx="8134003" cy="5902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6210" y="4443151"/>
              <a:ext cx="7801494" cy="51538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6210" y="4825537"/>
              <a:ext cx="7813963" cy="51538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6210" y="5207923"/>
              <a:ext cx="7219603" cy="51538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27610"/>
            <a:ext cx="9144000" cy="6230620"/>
            <a:chOff x="0" y="627610"/>
            <a:chExt cx="9144000" cy="62306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7076" y="627610"/>
              <a:ext cx="8134003" cy="57357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2054" y="1059872"/>
              <a:ext cx="6695901" cy="57357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7076" y="1504603"/>
              <a:ext cx="8158941" cy="67333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2054" y="2036618"/>
              <a:ext cx="7813963" cy="57357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2054" y="2468879"/>
              <a:ext cx="7813963" cy="57357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9585" y="2913610"/>
              <a:ext cx="7826432" cy="57357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2054" y="3358341"/>
              <a:ext cx="7826432" cy="57357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2054" y="3790603"/>
              <a:ext cx="7813963" cy="57357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2054" y="4231177"/>
              <a:ext cx="7826432" cy="57773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2054" y="4663439"/>
              <a:ext cx="1803862" cy="57773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7076" y="5108170"/>
              <a:ext cx="8158941" cy="67748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2054" y="5644341"/>
              <a:ext cx="2161308" cy="573578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7076" y="1604356"/>
            <a:ext cx="8171815" cy="3063240"/>
            <a:chOff x="507076" y="1604356"/>
            <a:chExt cx="8171815" cy="3063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7076" y="1604356"/>
              <a:ext cx="8158941" cy="62761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2054" y="2086494"/>
              <a:ext cx="7813963" cy="62761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2054" y="2572788"/>
              <a:ext cx="7813963" cy="62345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2054" y="3067396"/>
              <a:ext cx="7813963" cy="62345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2054" y="3549534"/>
              <a:ext cx="7826432" cy="62345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2054" y="4044142"/>
              <a:ext cx="5207923" cy="623454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799502" y="1633220"/>
            <a:ext cx="108267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19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72601" y="1633220"/>
            <a:ext cx="247713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13889" algn="l"/>
              </a:tabLst>
            </a:pPr>
            <a:r>
              <a:rPr sz="3200" b="1" spc="1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076" y="482138"/>
            <a:ext cx="3520440" cy="62345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07076" y="1550324"/>
            <a:ext cx="8171815" cy="3163570"/>
            <a:chOff x="507076" y="1550324"/>
            <a:chExt cx="8171815" cy="316357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076" y="1550324"/>
              <a:ext cx="8158941" cy="71073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2054" y="2132214"/>
              <a:ext cx="7813963" cy="6276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2054" y="2614352"/>
              <a:ext cx="7813963" cy="62761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2054" y="3108960"/>
              <a:ext cx="7813963" cy="62761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2054" y="3595254"/>
              <a:ext cx="7826432" cy="62345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2054" y="4089862"/>
              <a:ext cx="1134687" cy="623454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0446" y="12469"/>
            <a:ext cx="6168390" cy="972819"/>
            <a:chOff x="1500446" y="12469"/>
            <a:chExt cx="6168390" cy="97281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0446" y="12469"/>
              <a:ext cx="6168043" cy="5527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5385" y="432261"/>
              <a:ext cx="6105697" cy="552796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511232" y="1205345"/>
            <a:ext cx="8225790" cy="4476750"/>
            <a:chOff x="511232" y="1205345"/>
            <a:chExt cx="8225790" cy="447675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1232" y="1205345"/>
              <a:ext cx="8134003" cy="5527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6210" y="1625138"/>
              <a:ext cx="5922817" cy="55279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1232" y="2057400"/>
              <a:ext cx="8134003" cy="62761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6210" y="2564475"/>
              <a:ext cx="7813963" cy="5527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6210" y="2996738"/>
              <a:ext cx="7880465" cy="5527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9585" y="3416530"/>
              <a:ext cx="7897091" cy="55279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9585" y="3848792"/>
              <a:ext cx="7897091" cy="5527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9585" y="4264429"/>
              <a:ext cx="7897091" cy="55695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9585" y="4696690"/>
              <a:ext cx="7897091" cy="55279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39585" y="5128952"/>
              <a:ext cx="6192982" cy="552796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7076" y="1059873"/>
            <a:ext cx="8171815" cy="4127500"/>
            <a:chOff x="507076" y="1059873"/>
            <a:chExt cx="8171815" cy="4127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7076" y="1059873"/>
              <a:ext cx="3520440" cy="6234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076" y="1542011"/>
              <a:ext cx="8134003" cy="71489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2054" y="2123901"/>
              <a:ext cx="7826432" cy="6276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2054" y="2606040"/>
              <a:ext cx="7813963" cy="62761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2054" y="3104803"/>
              <a:ext cx="7826432" cy="62345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2054" y="3586942"/>
              <a:ext cx="7813963" cy="62345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2054" y="4081548"/>
              <a:ext cx="7826432" cy="62345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2054" y="4563686"/>
              <a:ext cx="3241963" cy="623454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0861" y="58188"/>
            <a:ext cx="7843520" cy="906144"/>
            <a:chOff x="660861" y="58188"/>
            <a:chExt cx="7843520" cy="90614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0861" y="58188"/>
              <a:ext cx="7843057" cy="51538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6702" y="448887"/>
              <a:ext cx="5835534" cy="515389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07076" y="1130530"/>
            <a:ext cx="8171815" cy="4613910"/>
            <a:chOff x="507076" y="1130530"/>
            <a:chExt cx="8171815" cy="461391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7076" y="1130530"/>
              <a:ext cx="8134003" cy="62761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2054" y="1612669"/>
              <a:ext cx="2019992" cy="62761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7076" y="2094807"/>
              <a:ext cx="8158941" cy="71489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2054" y="2680854"/>
              <a:ext cx="7826432" cy="62345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2054" y="3175461"/>
              <a:ext cx="7813963" cy="62761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2054" y="3657600"/>
              <a:ext cx="7826432" cy="62761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2054" y="4152206"/>
              <a:ext cx="7813963" cy="62761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2054" y="4638500"/>
              <a:ext cx="7813963" cy="62345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9585" y="5120639"/>
              <a:ext cx="6350923" cy="62345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40821"/>
            <a:ext cx="9144000" cy="6517640"/>
            <a:chOff x="0" y="340821"/>
            <a:chExt cx="9144000" cy="65176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232" y="340821"/>
              <a:ext cx="8142316" cy="6483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6210" y="852054"/>
              <a:ext cx="7818120" cy="56526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6210" y="1296785"/>
              <a:ext cx="7830588" cy="56526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6210" y="1737360"/>
              <a:ext cx="7880465" cy="56942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3741" y="2182090"/>
              <a:ext cx="7855526" cy="56942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6210" y="2626821"/>
              <a:ext cx="7818120" cy="56942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6210" y="3059083"/>
              <a:ext cx="7818120" cy="56526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3741" y="3503814"/>
              <a:ext cx="7892934" cy="56526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3741" y="3948545"/>
              <a:ext cx="7892934" cy="56526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3741" y="4393275"/>
              <a:ext cx="7892934" cy="56526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43741" y="4838006"/>
              <a:ext cx="7892934" cy="56526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43741" y="5270268"/>
              <a:ext cx="7892934" cy="56526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43741" y="5714999"/>
              <a:ext cx="3370811" cy="565265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7076" y="411479"/>
            <a:ext cx="8171815" cy="5520055"/>
            <a:chOff x="507076" y="411479"/>
            <a:chExt cx="8171815" cy="55200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7076" y="411479"/>
              <a:ext cx="3013363" cy="6234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1232" y="893617"/>
              <a:ext cx="8167254" cy="78970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2054" y="1554480"/>
              <a:ext cx="7826432" cy="6899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2054" y="2098963"/>
              <a:ext cx="7826432" cy="6899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2054" y="2647603"/>
              <a:ext cx="7813963" cy="6899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9585" y="3192086"/>
              <a:ext cx="4322617" cy="68995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1232" y="3753196"/>
              <a:ext cx="8167254" cy="78970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6210" y="4401589"/>
              <a:ext cx="4094017" cy="5527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7076" y="4829695"/>
              <a:ext cx="8158941" cy="67748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6210" y="5378334"/>
              <a:ext cx="2456411" cy="552796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9174" y="33250"/>
            <a:ext cx="7897495" cy="1176655"/>
            <a:chOff x="669174" y="33250"/>
            <a:chExt cx="7897495" cy="11766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9174" y="33250"/>
              <a:ext cx="7897091" cy="4779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5552" y="378228"/>
              <a:ext cx="7676803" cy="4738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73483" y="731520"/>
              <a:ext cx="1288472" cy="477981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494346" y="1512570"/>
            <a:ext cx="8246745" cy="4613910"/>
            <a:chOff x="507076" y="1417320"/>
            <a:chExt cx="8246745" cy="461391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7076" y="1417320"/>
              <a:ext cx="8146472" cy="62761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2054" y="1899457"/>
              <a:ext cx="7826432" cy="62761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2054" y="2385752"/>
              <a:ext cx="5960225" cy="62345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7076" y="2880360"/>
              <a:ext cx="8158941" cy="71489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2054" y="3462250"/>
              <a:ext cx="7826432" cy="62761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2054" y="3944389"/>
              <a:ext cx="7826432" cy="62761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9585" y="4443152"/>
              <a:ext cx="7913716" cy="62345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9585" y="4925291"/>
              <a:ext cx="7913716" cy="62345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39585" y="5407429"/>
              <a:ext cx="7011785" cy="62345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313"/>
            <a:ext cx="9144000" cy="6849745"/>
            <a:chOff x="0" y="8313"/>
            <a:chExt cx="9144000" cy="68497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032" y="8313"/>
              <a:ext cx="8537169" cy="63592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4854" y="490450"/>
              <a:ext cx="4409902" cy="58604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876" y="947651"/>
              <a:ext cx="8578734" cy="6858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854" y="1504603"/>
              <a:ext cx="8221286" cy="58604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854" y="1949334"/>
              <a:ext cx="8221286" cy="5860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4854" y="2406534"/>
              <a:ext cx="8233756" cy="5860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4854" y="2863734"/>
              <a:ext cx="8221286" cy="58604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4854" y="3308464"/>
              <a:ext cx="8221286" cy="58604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4854" y="3765664"/>
              <a:ext cx="8221286" cy="58604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4854" y="4210396"/>
              <a:ext cx="8233756" cy="58604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4854" y="4667596"/>
              <a:ext cx="8221286" cy="58604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4854" y="5124796"/>
              <a:ext cx="8221286" cy="58604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4854" y="5569527"/>
              <a:ext cx="7240385" cy="586047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7076" y="340822"/>
            <a:ext cx="8183880" cy="5158105"/>
            <a:chOff x="507076" y="340822"/>
            <a:chExt cx="8183880" cy="51581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7076" y="340822"/>
              <a:ext cx="8158941" cy="63592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2054" y="835428"/>
              <a:ext cx="7826432" cy="6359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2054" y="1342505"/>
              <a:ext cx="7838901" cy="6400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2054" y="1837112"/>
              <a:ext cx="7826432" cy="6400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2054" y="2344188"/>
              <a:ext cx="7838901" cy="6400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2054" y="2855422"/>
              <a:ext cx="7813963" cy="63592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2054" y="3350028"/>
              <a:ext cx="7826432" cy="63592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2054" y="3857105"/>
              <a:ext cx="7813963" cy="64008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2054" y="4351712"/>
              <a:ext cx="7813963" cy="64008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2054" y="4858788"/>
              <a:ext cx="4347556" cy="640079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2712" y="157942"/>
            <a:ext cx="7319356" cy="62345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9876" y="914400"/>
            <a:ext cx="8970010" cy="5158105"/>
            <a:chOff x="49876" y="914400"/>
            <a:chExt cx="8970010" cy="515810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876" y="914400"/>
              <a:ext cx="8882148" cy="5486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4854" y="1317566"/>
              <a:ext cx="2946861" cy="5527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876" y="1724891"/>
              <a:ext cx="8907086" cy="6400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854" y="2231966"/>
              <a:ext cx="8562108" cy="5527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4854" y="2639291"/>
              <a:ext cx="8549640" cy="54863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4854" y="3059083"/>
              <a:ext cx="8574577" cy="5486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4854" y="3466406"/>
              <a:ext cx="8549640" cy="54863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4854" y="3873731"/>
              <a:ext cx="8549640" cy="54864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4854" y="4289366"/>
              <a:ext cx="8562108" cy="5527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4854" y="4696691"/>
              <a:ext cx="8624454" cy="54864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2385" y="5116483"/>
              <a:ext cx="8562108" cy="54864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4854" y="5523807"/>
              <a:ext cx="8487294" cy="5486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149</Words>
  <Application>Microsoft Office PowerPoint</Application>
  <PresentationFormat>Προβολή στην οθόνη (4:3)</PresentationFormat>
  <Paragraphs>35</Paragraphs>
  <Slides>36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36</vt:i4>
      </vt:variant>
    </vt:vector>
  </HeadingPairs>
  <TitlesOfParts>
    <vt:vector size="41" baseType="lpstr">
      <vt:lpstr>MS PGothic</vt:lpstr>
      <vt:lpstr>Arial</vt:lpstr>
      <vt:lpstr>Calibri</vt:lpstr>
      <vt:lpstr>Calibri Light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Κυριάκη</dc:creator>
  <cp:lastModifiedBy>pauloschristofi@gmail.com</cp:lastModifiedBy>
  <cp:revision>2</cp:revision>
  <dcterms:created xsi:type="dcterms:W3CDTF">2022-10-12T21:30:56Z</dcterms:created>
  <dcterms:modified xsi:type="dcterms:W3CDTF">2022-10-12T22:17:53Z</dcterms:modified>
</cp:coreProperties>
</file>