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FFF5CE-E7D1-B073-9176-70CAFA5BF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9FF29CC-3E15-5A44-3CB8-3D38F952F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3ADA889-F1D6-E586-7465-2EE96076F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694A88E-194C-040F-3845-83EE05644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8004E8D-7B23-6364-9524-FCBBABBF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51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BACE9A-455F-FE94-C95A-464CC045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AEF8A4-CE37-C6D9-9212-DFAEBDF04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A518AD3-164B-1A35-8772-9E59FAE3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4C3A033-44BB-E743-F1A1-ED032F84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C66E671-64CD-1437-FB30-84F09834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9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263B1B-7B03-93EB-3595-9F34BDF5C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38D9032-269C-AFDC-5DD1-C786B6D9D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50AE263-7C50-D333-15FF-A9D61CEE5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F1B2564-3F52-F803-EBE6-3726FA92F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894DD05-53C4-A355-F930-E1D3C75A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2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77BA79-4F44-4954-C2FF-A09B796ED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63E2F7-A061-F5DB-BA46-73FB22535F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F05895D-529A-A22B-1860-12CEB5634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914FE56-52FF-756B-86FE-F6001BB3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2D93523-E21C-20BF-652A-7CF153AB9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0BBCE3E-46E9-C1DE-A7AD-935E67A72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4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470E41-8884-3510-0CEA-28E9DA54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A9F8A1F-62A5-F25A-B65B-79A46BB69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8E65831-61E9-8D68-0BD3-D47BCCC17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F8ABF68-A30B-A970-FB13-EEC526C288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F174045-F497-90C4-46A8-9A45B62B9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74D4C72-D48C-17F2-AAEB-FB4A68D87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BB37C5A-80C4-95B1-69F4-6F573EFD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1CD2A32-BB5B-33C0-5792-69DA1B006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34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0930EB-5019-C681-C5BF-8A390D84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53AEABC-69BB-514C-7759-50452DEB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1E96785-9B47-C865-58DC-B53CDA2AA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E2EA983-62CB-61C2-6E83-86AF6D04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8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0198C5EA-DFF1-88AF-AB54-CEAAE8AA8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81D97F3-CCA3-128F-3903-7E7CA6CEC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A8C0066-2D50-CA8A-B361-CF2439A0D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5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C81E57-AEC9-9829-5DBB-128DB5D9B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FBF04FE-4A19-3BB5-EB67-52FBC0699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F8E1196-41CE-EBFF-A4A7-4EFD0804B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DC1CA1C-83E6-C94C-C706-F01EE7EB2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A51214C-FE81-DB37-E833-A001F747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D62A24B-A597-34F2-238C-15DDA224F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4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2D2742-7489-7CB8-B826-D4F1A302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9A2FE92-5287-349A-A27B-C558510FA9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ADFA447-6506-DC3F-31CE-F79AC22C3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6FE418C-4EDE-872C-716E-5A79F7CF0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DC9687F-11D6-E521-2B49-D05FDA243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02CD73B-D359-EBB4-6928-AD1CD9B38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4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C4F7CF-CA94-26CA-2C45-16AC399AE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A498AE5-2E1C-F4FB-B280-4E17FD79B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FF534C0-6E69-7387-FB0B-52EC4BD3B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1F5AFB-25C2-8930-E5A4-5C705F24A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C5D40C-AD38-72C3-0734-29F944BF7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2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3EADF9C-1052-3D9E-269A-2E67E45DE3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C0091BE-8EBA-7320-CEA1-4C6A59B8D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CE7C755-2CCC-EDDE-04CC-C5038E34D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2FDAC42-122B-6E76-ADF5-43F3780F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6C4E22A-D02F-E97C-7D24-A2A1AE8F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63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9905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28E19BA-C1C4-E1DC-A8BB-23EA2C106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342283F-2C72-DB3B-AC3A-C95B19071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35ED83-A566-230E-BD89-6820DEAC1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168F785-EE0E-957F-1986-37E12C13EB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17A23C8-A3B2-BD4A-872E-436BE7419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5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8.jp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212329" y="1491615"/>
            <a:ext cx="4424045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61820" marR="328930" indent="-1410970">
              <a:lnSpc>
                <a:spcPts val="3800"/>
              </a:lnSpc>
              <a:spcBef>
                <a:spcPts val="260"/>
              </a:spcBef>
            </a:pP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ΠΕΡ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ΒΑΛΛ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Ο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Ν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ΚΗ  ΚΑΙ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679"/>
              </a:lnSpc>
            </a:pP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ΤΕΧΝΙΚΗ</a:t>
            </a:r>
            <a:r>
              <a:rPr sz="3200" b="1" spc="-45" dirty="0">
                <a:solidFill>
                  <a:srgbClr val="93FF7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ΝΟΜΟΘΕΣΙΑ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986742" y="4813068"/>
            <a:ext cx="5241290" cy="1230630"/>
            <a:chOff x="1986742" y="4813068"/>
            <a:chExt cx="5241290" cy="1230630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4813068"/>
              <a:ext cx="3271057" cy="43641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6742" y="5128951"/>
              <a:ext cx="5241174" cy="44057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05297" y="5448992"/>
              <a:ext cx="3399905" cy="35329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12126" y="5690061"/>
              <a:ext cx="2186246" cy="353290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69" name="object 69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ΕΧΝΕ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Ο  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0" name="object 7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68585" y="8312"/>
            <a:ext cx="4430683" cy="382385"/>
          </a:xfrm>
          <a:prstGeom prst="rect">
            <a:avLst/>
          </a:prstGeom>
        </p:spPr>
      </p:pic>
      <p:sp>
        <p:nvSpPr>
          <p:cNvPr id="72" name="object 72"/>
          <p:cNvSpPr txBox="1"/>
          <p:nvPr/>
        </p:nvSpPr>
        <p:spPr>
          <a:xfrm>
            <a:off x="4313867" y="33019"/>
            <a:ext cx="4300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FF00"/>
                </a:solidFill>
                <a:latin typeface="Arial"/>
                <a:cs typeface="Arial"/>
              </a:rPr>
              <a:t>ΣΧΟΛΗ ΜΗΧΑΝΙΚΩΝ</a:t>
            </a:r>
            <a:r>
              <a:rPr sz="1800" b="1" i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00"/>
                </a:solidFill>
                <a:latin typeface="Arial"/>
                <a:cs typeface="Arial"/>
              </a:rPr>
              <a:t>ΠΕΡΙΒΑΛΛΟΝΤΟΣ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5585" y="340821"/>
            <a:ext cx="2917766" cy="556952"/>
          </a:xfrm>
          <a:prstGeom prst="rect">
            <a:avLst/>
          </a:prstGeom>
        </p:spPr>
      </p:pic>
      <p:sp>
        <p:nvSpPr>
          <p:cNvPr id="56" name="object 5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32" y="2061556"/>
            <a:ext cx="2980112" cy="627610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1232" y="3088178"/>
            <a:ext cx="4222865" cy="63176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1232" y="4118955"/>
            <a:ext cx="2980112" cy="6276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98269"/>
            <a:ext cx="9144000" cy="6160135"/>
            <a:chOff x="0" y="698269"/>
            <a:chExt cx="9144000" cy="616013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756" y="698269"/>
              <a:ext cx="3474720" cy="47798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1055715"/>
              <a:ext cx="8429104" cy="5527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7734" y="1487978"/>
              <a:ext cx="8084126" cy="47798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7734" y="1841269"/>
              <a:ext cx="8084126" cy="47798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734" y="2198715"/>
              <a:ext cx="8084126" cy="47798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734" y="2556163"/>
              <a:ext cx="8084126" cy="47382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734" y="2909454"/>
              <a:ext cx="8096595" cy="47798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7734" y="3266901"/>
              <a:ext cx="8096595" cy="47382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7734" y="3620192"/>
              <a:ext cx="8084126" cy="47798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7734" y="3977639"/>
              <a:ext cx="8084126" cy="47798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7734" y="4343400"/>
              <a:ext cx="8096595" cy="47798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7734" y="4700847"/>
              <a:ext cx="8096595" cy="47798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7734" y="5054138"/>
              <a:ext cx="8084126" cy="47798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7734" y="5411585"/>
              <a:ext cx="8084126" cy="47798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7734" y="5769032"/>
              <a:ext cx="1886988" cy="473825"/>
            </a:xfrm>
            <a:prstGeom prst="rect">
              <a:avLst/>
            </a:prstGeom>
          </p:spPr>
        </p:pic>
      </p:grpSp>
      <p:pic>
        <p:nvPicPr>
          <p:cNvPr id="65" name="object 6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0450" y="0"/>
            <a:ext cx="8204661" cy="586046"/>
          </a:xfrm>
          <a:prstGeom prst="rect">
            <a:avLst/>
          </a:prstGeom>
        </p:spPr>
      </p:pic>
      <p:sp>
        <p:nvSpPr>
          <p:cNvPr id="68" name="object 6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303414" y="340821"/>
            <a:ext cx="8366759" cy="5748655"/>
            <a:chOff x="303414" y="340821"/>
            <a:chExt cx="8366759" cy="574865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414" y="340821"/>
              <a:ext cx="8341822" cy="5527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92" y="760614"/>
              <a:ext cx="8021782" cy="5527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92" y="1192875"/>
              <a:ext cx="8021782" cy="5527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5923" y="1612669"/>
              <a:ext cx="8034251" cy="55279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92" y="2044930"/>
              <a:ext cx="8021782" cy="5527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2477192"/>
              <a:ext cx="8021782" cy="55279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392" y="2892829"/>
              <a:ext cx="8021782" cy="55695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3325090"/>
              <a:ext cx="8021782" cy="5527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392" y="3744883"/>
              <a:ext cx="1999211" cy="5527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3414" y="4177144"/>
              <a:ext cx="8366759" cy="63176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5923" y="4684221"/>
              <a:ext cx="8034251" cy="55279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392" y="5116483"/>
              <a:ext cx="8021782" cy="55279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8392" y="5536275"/>
              <a:ext cx="4426526" cy="552796"/>
            </a:xfrm>
            <a:prstGeom prst="rect">
              <a:avLst/>
            </a:prstGeom>
          </p:spPr>
        </p:pic>
      </p:grpSp>
      <p:sp>
        <p:nvSpPr>
          <p:cNvPr id="68" name="object 6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32756" y="266007"/>
            <a:ext cx="8433435" cy="5249545"/>
            <a:chOff x="232756" y="266007"/>
            <a:chExt cx="8433435" cy="524954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756" y="266007"/>
              <a:ext cx="7697585" cy="57357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698269"/>
              <a:ext cx="7876308" cy="67748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756" y="1230283"/>
              <a:ext cx="7876308" cy="6774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756" y="1778923"/>
              <a:ext cx="8433261" cy="67333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310938"/>
              <a:ext cx="8092440" cy="57357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2743199"/>
              <a:ext cx="8092440" cy="57357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578" y="3187930"/>
              <a:ext cx="8092440" cy="57357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3620192"/>
              <a:ext cx="8092440" cy="57357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578" y="4064923"/>
              <a:ext cx="8092440" cy="57357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3578" y="4509653"/>
              <a:ext cx="8092440" cy="57357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3578" y="4937759"/>
              <a:ext cx="6010101" cy="577734"/>
            </a:xfrm>
            <a:prstGeom prst="rect">
              <a:avLst/>
            </a:prstGeom>
          </p:spPr>
        </p:pic>
      </p:grp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11232" y="270163"/>
            <a:ext cx="8159115" cy="5748655"/>
            <a:chOff x="511232" y="270163"/>
            <a:chExt cx="8159115" cy="5748655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270163"/>
              <a:ext cx="4060767" cy="5527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689956"/>
              <a:ext cx="8146472" cy="62761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197032"/>
              <a:ext cx="7801494" cy="55279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210" y="1629294"/>
              <a:ext cx="7801494" cy="55279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061557"/>
              <a:ext cx="7813963" cy="5527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2477192"/>
              <a:ext cx="7801494" cy="55695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210" y="2909454"/>
              <a:ext cx="7801494" cy="55279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3329246"/>
              <a:ext cx="7813963" cy="5527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3761509"/>
              <a:ext cx="7801494" cy="55279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4193770"/>
              <a:ext cx="7801494" cy="55279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4613563"/>
              <a:ext cx="7813963" cy="55279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6210" y="5045825"/>
              <a:ext cx="7801494" cy="55279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6210" y="5461461"/>
              <a:ext cx="7435734" cy="556952"/>
            </a:xfrm>
            <a:prstGeom prst="rect">
              <a:avLst/>
            </a:prstGeom>
          </p:spPr>
        </p:pic>
      </p:grpSp>
      <p:sp>
        <p:nvSpPr>
          <p:cNvPr id="70" name="object 7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195348"/>
            <a:ext cx="9144000" cy="6663055"/>
            <a:chOff x="0" y="195348"/>
            <a:chExt cx="9144000" cy="666305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95348"/>
              <a:ext cx="6874625" cy="61098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665017"/>
              <a:ext cx="8628611" cy="70242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221970"/>
              <a:ext cx="8308569" cy="61514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1704109"/>
              <a:ext cx="8308569" cy="61514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173778"/>
              <a:ext cx="8308569" cy="61514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2643447"/>
              <a:ext cx="7722523" cy="61514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8600" y="3117273"/>
              <a:ext cx="8653548" cy="69826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3686694"/>
              <a:ext cx="5299363" cy="61098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8600" y="4156363"/>
              <a:ext cx="8653548" cy="70242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3578" y="4729941"/>
              <a:ext cx="8308569" cy="61098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3578" y="5199610"/>
              <a:ext cx="8383385" cy="61098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1109" y="5669279"/>
              <a:ext cx="4335086" cy="610985"/>
            </a:xfrm>
            <a:prstGeom prst="rect">
              <a:avLst/>
            </a:prstGeom>
          </p:spPr>
        </p:pic>
      </p:grp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32" y="270163"/>
            <a:ext cx="4846320" cy="515389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232" y="1587731"/>
            <a:ext cx="4871257" cy="594360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1232" y="3000894"/>
            <a:ext cx="4759036" cy="590203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1232" y="4397431"/>
            <a:ext cx="5112326" cy="590203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4279900" y="903288"/>
            <a:ext cx="441325" cy="659130"/>
            <a:chOff x="4279900" y="903288"/>
            <a:chExt cx="441325" cy="659130"/>
          </a:xfrm>
        </p:grpSpPr>
        <p:sp>
          <p:nvSpPr>
            <p:cNvPr id="56" name="object 56"/>
            <p:cNvSpPr/>
            <p:nvPr/>
          </p:nvSpPr>
          <p:spPr>
            <a:xfrm>
              <a:off x="4284662" y="908051"/>
              <a:ext cx="431800" cy="649605"/>
            </a:xfrm>
            <a:custGeom>
              <a:avLst/>
              <a:gdLst/>
              <a:ahLst/>
              <a:cxnLst/>
              <a:rect l="l" t="t" r="r" b="b"/>
              <a:pathLst>
                <a:path w="431800" h="649605">
                  <a:moveTo>
                    <a:pt x="323850" y="0"/>
                  </a:moveTo>
                  <a:lnTo>
                    <a:pt x="107950" y="0"/>
                  </a:lnTo>
                  <a:lnTo>
                    <a:pt x="107950" y="486964"/>
                  </a:lnTo>
                  <a:lnTo>
                    <a:pt x="0" y="486964"/>
                  </a:lnTo>
                  <a:lnTo>
                    <a:pt x="215900" y="649287"/>
                  </a:lnTo>
                  <a:lnTo>
                    <a:pt x="431800" y="486964"/>
                  </a:lnTo>
                  <a:lnTo>
                    <a:pt x="323850" y="486964"/>
                  </a:lnTo>
                  <a:lnTo>
                    <a:pt x="323850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284662" y="908051"/>
              <a:ext cx="431800" cy="649605"/>
            </a:xfrm>
            <a:custGeom>
              <a:avLst/>
              <a:gdLst/>
              <a:ahLst/>
              <a:cxnLst/>
              <a:rect l="l" t="t" r="r" b="b"/>
              <a:pathLst>
                <a:path w="431800" h="649605">
                  <a:moveTo>
                    <a:pt x="431799" y="486965"/>
                  </a:moveTo>
                  <a:lnTo>
                    <a:pt x="323849" y="486965"/>
                  </a:lnTo>
                  <a:lnTo>
                    <a:pt x="323849" y="0"/>
                  </a:lnTo>
                  <a:lnTo>
                    <a:pt x="107949" y="0"/>
                  </a:lnTo>
                  <a:lnTo>
                    <a:pt x="107949" y="486965"/>
                  </a:lnTo>
                  <a:lnTo>
                    <a:pt x="0" y="486965"/>
                  </a:lnTo>
                  <a:lnTo>
                    <a:pt x="215899" y="649287"/>
                  </a:lnTo>
                  <a:lnTo>
                    <a:pt x="431799" y="486965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4206875" y="2271712"/>
            <a:ext cx="514350" cy="730250"/>
            <a:chOff x="4206875" y="2271712"/>
            <a:chExt cx="514350" cy="730250"/>
          </a:xfrm>
        </p:grpSpPr>
        <p:sp>
          <p:nvSpPr>
            <p:cNvPr id="59" name="object 59"/>
            <p:cNvSpPr/>
            <p:nvPr/>
          </p:nvSpPr>
          <p:spPr>
            <a:xfrm>
              <a:off x="4211637" y="2276475"/>
              <a:ext cx="504825" cy="720725"/>
            </a:xfrm>
            <a:custGeom>
              <a:avLst/>
              <a:gdLst/>
              <a:ahLst/>
              <a:cxnLst/>
              <a:rect l="l" t="t" r="r" b="b"/>
              <a:pathLst>
                <a:path w="504825" h="720725">
                  <a:moveTo>
                    <a:pt x="378618" y="0"/>
                  </a:moveTo>
                  <a:lnTo>
                    <a:pt x="126206" y="0"/>
                  </a:lnTo>
                  <a:lnTo>
                    <a:pt x="126206" y="540543"/>
                  </a:lnTo>
                  <a:lnTo>
                    <a:pt x="0" y="540543"/>
                  </a:lnTo>
                  <a:lnTo>
                    <a:pt x="252412" y="720725"/>
                  </a:lnTo>
                  <a:lnTo>
                    <a:pt x="504825" y="540543"/>
                  </a:lnTo>
                  <a:lnTo>
                    <a:pt x="378618" y="540543"/>
                  </a:lnTo>
                  <a:lnTo>
                    <a:pt x="378618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211637" y="2276475"/>
              <a:ext cx="504825" cy="720725"/>
            </a:xfrm>
            <a:custGeom>
              <a:avLst/>
              <a:gdLst/>
              <a:ahLst/>
              <a:cxnLst/>
              <a:rect l="l" t="t" r="r" b="b"/>
              <a:pathLst>
                <a:path w="504825" h="720725">
                  <a:moveTo>
                    <a:pt x="0" y="540542"/>
                  </a:moveTo>
                  <a:lnTo>
                    <a:pt x="126205" y="540542"/>
                  </a:lnTo>
                  <a:lnTo>
                    <a:pt x="126205" y="0"/>
                  </a:lnTo>
                  <a:lnTo>
                    <a:pt x="378618" y="0"/>
                  </a:lnTo>
                  <a:lnTo>
                    <a:pt x="378618" y="540542"/>
                  </a:lnTo>
                  <a:lnTo>
                    <a:pt x="504824" y="540542"/>
                  </a:lnTo>
                  <a:lnTo>
                    <a:pt x="252412" y="720724"/>
                  </a:lnTo>
                  <a:lnTo>
                    <a:pt x="0" y="540542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4206875" y="3711576"/>
            <a:ext cx="513080" cy="730250"/>
            <a:chOff x="4206875" y="3711576"/>
            <a:chExt cx="513080" cy="730250"/>
          </a:xfrm>
        </p:grpSpPr>
        <p:sp>
          <p:nvSpPr>
            <p:cNvPr id="62" name="object 62"/>
            <p:cNvSpPr/>
            <p:nvPr/>
          </p:nvSpPr>
          <p:spPr>
            <a:xfrm>
              <a:off x="4211637" y="3716338"/>
              <a:ext cx="503555" cy="720725"/>
            </a:xfrm>
            <a:custGeom>
              <a:avLst/>
              <a:gdLst/>
              <a:ahLst/>
              <a:cxnLst/>
              <a:rect l="l" t="t" r="r" b="b"/>
              <a:pathLst>
                <a:path w="503554" h="720725">
                  <a:moveTo>
                    <a:pt x="377428" y="0"/>
                  </a:moveTo>
                  <a:lnTo>
                    <a:pt x="125808" y="0"/>
                  </a:lnTo>
                  <a:lnTo>
                    <a:pt x="125808" y="540545"/>
                  </a:lnTo>
                  <a:lnTo>
                    <a:pt x="0" y="540545"/>
                  </a:lnTo>
                  <a:lnTo>
                    <a:pt x="251618" y="720723"/>
                  </a:lnTo>
                  <a:lnTo>
                    <a:pt x="503236" y="540545"/>
                  </a:lnTo>
                  <a:lnTo>
                    <a:pt x="377428" y="540545"/>
                  </a:lnTo>
                  <a:lnTo>
                    <a:pt x="377428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11637" y="3716338"/>
              <a:ext cx="503555" cy="720725"/>
            </a:xfrm>
            <a:custGeom>
              <a:avLst/>
              <a:gdLst/>
              <a:ahLst/>
              <a:cxnLst/>
              <a:rect l="l" t="t" r="r" b="b"/>
              <a:pathLst>
                <a:path w="503554" h="720725">
                  <a:moveTo>
                    <a:pt x="0" y="540545"/>
                  </a:moveTo>
                  <a:lnTo>
                    <a:pt x="125809" y="540545"/>
                  </a:lnTo>
                  <a:lnTo>
                    <a:pt x="125809" y="0"/>
                  </a:lnTo>
                  <a:lnTo>
                    <a:pt x="377428" y="0"/>
                  </a:lnTo>
                  <a:lnTo>
                    <a:pt x="377428" y="540545"/>
                  </a:lnTo>
                  <a:lnTo>
                    <a:pt x="503236" y="540545"/>
                  </a:lnTo>
                  <a:lnTo>
                    <a:pt x="251619" y="720724"/>
                  </a:lnTo>
                  <a:lnTo>
                    <a:pt x="0" y="540545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3534" y="307571"/>
            <a:ext cx="6646025" cy="627610"/>
          </a:xfrm>
          <a:prstGeom prst="rect">
            <a:avLst/>
          </a:prstGeom>
        </p:spPr>
      </p:pic>
      <p:sp>
        <p:nvSpPr>
          <p:cNvPr id="62" name="object 62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pic>
        <p:nvPicPr>
          <p:cNvPr id="55" name="object 5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2756" y="2606039"/>
            <a:ext cx="3187931" cy="714894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228600" y="3557847"/>
            <a:ext cx="8666480" cy="1820545"/>
            <a:chOff x="228600" y="3557847"/>
            <a:chExt cx="8666480" cy="1820545"/>
          </a:xfrm>
        </p:grpSpPr>
        <p:pic>
          <p:nvPicPr>
            <p:cNvPr id="57" name="object 5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" y="3557847"/>
              <a:ext cx="8387541" cy="6774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8600" y="4106486"/>
              <a:ext cx="1566948" cy="67333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756" y="4663439"/>
              <a:ext cx="8661861" cy="714894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258128" y="1085533"/>
            <a:ext cx="8634095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>
              <a:lnSpc>
                <a:spcPts val="3800"/>
              </a:lnSpc>
              <a:spcBef>
                <a:spcPts val="24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25" dirty="0">
                <a:latin typeface="Microsoft Sans Serif"/>
                <a:cs typeface="Microsoft Sans Serif"/>
              </a:rPr>
              <a:t>Είναι</a:t>
            </a:r>
            <a:r>
              <a:rPr sz="3200" spc="33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330" dirty="0">
                <a:latin typeface="Microsoft Sans Serif"/>
                <a:cs typeface="Microsoft Sans Serif"/>
              </a:rPr>
              <a:t> </a:t>
            </a:r>
            <a:r>
              <a:rPr sz="3200" spc="30" dirty="0">
                <a:latin typeface="Microsoft Sans Serif"/>
                <a:cs typeface="Microsoft Sans Serif"/>
              </a:rPr>
              <a:t>δικαίωµα</a:t>
            </a:r>
            <a:r>
              <a:rPr sz="3200" spc="33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για</a:t>
            </a:r>
            <a:r>
              <a:rPr sz="3200" spc="33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ένα</a:t>
            </a:r>
            <a:r>
              <a:rPr sz="3200" spc="330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περιβάλλον</a:t>
            </a:r>
            <a:r>
              <a:rPr sz="3200" spc="335" dirty="0">
                <a:latin typeface="Microsoft Sans Serif"/>
                <a:cs typeface="Microsoft Sans Serif"/>
              </a:rPr>
              <a:t> </a:t>
            </a:r>
            <a:r>
              <a:rPr sz="3200" spc="-65" dirty="0">
                <a:latin typeface="Microsoft Sans Serif"/>
                <a:cs typeface="Microsoft Sans Serif"/>
              </a:rPr>
              <a:t>υγιεινό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οικολογικά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ισόρροπο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076" y="195348"/>
            <a:ext cx="6737465" cy="623454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507076" y="1259377"/>
            <a:ext cx="7930515" cy="2468880"/>
            <a:chOff x="507076" y="1259377"/>
            <a:chExt cx="7930515" cy="246888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259377"/>
              <a:ext cx="7930341" cy="71489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076" y="1845425"/>
              <a:ext cx="7319356" cy="71489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2431473"/>
              <a:ext cx="6849687" cy="71073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076" y="3013363"/>
              <a:ext cx="7789025" cy="714894"/>
            </a:xfrm>
            <a:prstGeom prst="rect">
              <a:avLst/>
            </a:prstGeom>
          </p:spPr>
        </p:pic>
      </p:grpSp>
      <p:pic>
        <p:nvPicPr>
          <p:cNvPr id="56" name="object 5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7076" y="4181302"/>
            <a:ext cx="8321040" cy="714894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2455425" y="5488368"/>
            <a:ext cx="24815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5" dirty="0">
                <a:latin typeface="Arial"/>
                <a:cs typeface="Arial"/>
              </a:rPr>
              <a:t>συµµετοχικό</a:t>
            </a:r>
            <a:endParaRPr sz="3200" dirty="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895350" y="4432300"/>
            <a:ext cx="1019175" cy="514350"/>
            <a:chOff x="895350" y="4432300"/>
            <a:chExt cx="1019175" cy="514350"/>
          </a:xfrm>
        </p:grpSpPr>
        <p:sp>
          <p:nvSpPr>
            <p:cNvPr id="61" name="object 61"/>
            <p:cNvSpPr/>
            <p:nvPr/>
          </p:nvSpPr>
          <p:spPr>
            <a:xfrm>
              <a:off x="900112" y="4437062"/>
              <a:ext cx="1009650" cy="504825"/>
            </a:xfrm>
            <a:custGeom>
              <a:avLst/>
              <a:gdLst/>
              <a:ahLst/>
              <a:cxnLst/>
              <a:rect l="l" t="t" r="r" b="b"/>
              <a:pathLst>
                <a:path w="1009650" h="504825">
                  <a:moveTo>
                    <a:pt x="757238" y="0"/>
                  </a:moveTo>
                  <a:lnTo>
                    <a:pt x="757238" y="126206"/>
                  </a:lnTo>
                  <a:lnTo>
                    <a:pt x="0" y="126206"/>
                  </a:lnTo>
                  <a:lnTo>
                    <a:pt x="0" y="378618"/>
                  </a:lnTo>
                  <a:lnTo>
                    <a:pt x="757238" y="378618"/>
                  </a:lnTo>
                  <a:lnTo>
                    <a:pt x="757238" y="504825"/>
                  </a:lnTo>
                  <a:lnTo>
                    <a:pt x="1009649" y="252413"/>
                  </a:lnTo>
                  <a:lnTo>
                    <a:pt x="757238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00112" y="4437062"/>
              <a:ext cx="1009650" cy="504825"/>
            </a:xfrm>
            <a:custGeom>
              <a:avLst/>
              <a:gdLst/>
              <a:ahLst/>
              <a:cxnLst/>
              <a:rect l="l" t="t" r="r" b="b"/>
              <a:pathLst>
                <a:path w="1009650" h="504825">
                  <a:moveTo>
                    <a:pt x="0" y="126206"/>
                  </a:moveTo>
                  <a:lnTo>
                    <a:pt x="757237" y="126206"/>
                  </a:lnTo>
                  <a:lnTo>
                    <a:pt x="757237" y="0"/>
                  </a:lnTo>
                  <a:lnTo>
                    <a:pt x="1009649" y="252412"/>
                  </a:lnTo>
                  <a:lnTo>
                    <a:pt x="757237" y="504824"/>
                  </a:lnTo>
                  <a:lnTo>
                    <a:pt x="757237" y="378618"/>
                  </a:lnTo>
                  <a:lnTo>
                    <a:pt x="0" y="378618"/>
                  </a:lnTo>
                  <a:lnTo>
                    <a:pt x="0" y="126206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111250" y="1479551"/>
            <a:ext cx="1089025" cy="2171700"/>
            <a:chOff x="1111250" y="1479551"/>
            <a:chExt cx="1089025" cy="2171700"/>
          </a:xfrm>
        </p:grpSpPr>
        <p:sp>
          <p:nvSpPr>
            <p:cNvPr id="64" name="object 64"/>
            <p:cNvSpPr/>
            <p:nvPr/>
          </p:nvSpPr>
          <p:spPr>
            <a:xfrm>
              <a:off x="1116012" y="1484313"/>
              <a:ext cx="1008380" cy="431800"/>
            </a:xfrm>
            <a:custGeom>
              <a:avLst/>
              <a:gdLst/>
              <a:ahLst/>
              <a:cxnLst/>
              <a:rect l="l" t="t" r="r" b="b"/>
              <a:pathLst>
                <a:path w="1008380" h="431800">
                  <a:moveTo>
                    <a:pt x="756045" y="0"/>
                  </a:moveTo>
                  <a:lnTo>
                    <a:pt x="756045" y="107950"/>
                  </a:lnTo>
                  <a:lnTo>
                    <a:pt x="0" y="107950"/>
                  </a:lnTo>
                  <a:lnTo>
                    <a:pt x="0" y="323850"/>
                  </a:lnTo>
                  <a:lnTo>
                    <a:pt x="756045" y="323850"/>
                  </a:lnTo>
                  <a:lnTo>
                    <a:pt x="756045" y="431800"/>
                  </a:lnTo>
                  <a:lnTo>
                    <a:pt x="1008062" y="215900"/>
                  </a:lnTo>
                  <a:lnTo>
                    <a:pt x="756045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116012" y="1484314"/>
              <a:ext cx="1008380" cy="431800"/>
            </a:xfrm>
            <a:custGeom>
              <a:avLst/>
              <a:gdLst/>
              <a:ahLst/>
              <a:cxnLst/>
              <a:rect l="l" t="t" r="r" b="b"/>
              <a:pathLst>
                <a:path w="1008380" h="431800">
                  <a:moveTo>
                    <a:pt x="0" y="107950"/>
                  </a:moveTo>
                  <a:lnTo>
                    <a:pt x="756045" y="107950"/>
                  </a:lnTo>
                  <a:lnTo>
                    <a:pt x="756045" y="0"/>
                  </a:lnTo>
                  <a:lnTo>
                    <a:pt x="1008061" y="215900"/>
                  </a:lnTo>
                  <a:lnTo>
                    <a:pt x="756045" y="431799"/>
                  </a:lnTo>
                  <a:lnTo>
                    <a:pt x="756045" y="323849"/>
                  </a:lnTo>
                  <a:lnTo>
                    <a:pt x="0" y="323849"/>
                  </a:lnTo>
                  <a:lnTo>
                    <a:pt x="0" y="10795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116012" y="3141663"/>
              <a:ext cx="1079500" cy="504825"/>
            </a:xfrm>
            <a:custGeom>
              <a:avLst/>
              <a:gdLst/>
              <a:ahLst/>
              <a:cxnLst/>
              <a:rect l="l" t="t" r="r" b="b"/>
              <a:pathLst>
                <a:path w="1079500" h="504825">
                  <a:moveTo>
                    <a:pt x="809626" y="0"/>
                  </a:moveTo>
                  <a:lnTo>
                    <a:pt x="809626" y="126206"/>
                  </a:lnTo>
                  <a:lnTo>
                    <a:pt x="0" y="126206"/>
                  </a:lnTo>
                  <a:lnTo>
                    <a:pt x="0" y="378618"/>
                  </a:lnTo>
                  <a:lnTo>
                    <a:pt x="809626" y="378618"/>
                  </a:lnTo>
                  <a:lnTo>
                    <a:pt x="809626" y="504825"/>
                  </a:lnTo>
                  <a:lnTo>
                    <a:pt x="1079499" y="252411"/>
                  </a:lnTo>
                  <a:lnTo>
                    <a:pt x="809626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16012" y="3141663"/>
              <a:ext cx="1079500" cy="504825"/>
            </a:xfrm>
            <a:custGeom>
              <a:avLst/>
              <a:gdLst/>
              <a:ahLst/>
              <a:cxnLst/>
              <a:rect l="l" t="t" r="r" b="b"/>
              <a:pathLst>
                <a:path w="1079500" h="504825">
                  <a:moveTo>
                    <a:pt x="0" y="378618"/>
                  </a:moveTo>
                  <a:lnTo>
                    <a:pt x="809625" y="378618"/>
                  </a:lnTo>
                  <a:lnTo>
                    <a:pt x="809625" y="504824"/>
                  </a:lnTo>
                  <a:lnTo>
                    <a:pt x="1079499" y="252411"/>
                  </a:lnTo>
                  <a:lnTo>
                    <a:pt x="809625" y="0"/>
                  </a:lnTo>
                  <a:lnTo>
                    <a:pt x="809625" y="126205"/>
                  </a:lnTo>
                  <a:lnTo>
                    <a:pt x="0" y="126205"/>
                  </a:lnTo>
                  <a:lnTo>
                    <a:pt x="0" y="378618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1038225" y="5584825"/>
            <a:ext cx="946150" cy="441325"/>
            <a:chOff x="1038225" y="5584825"/>
            <a:chExt cx="946150" cy="441325"/>
          </a:xfrm>
        </p:grpSpPr>
        <p:sp>
          <p:nvSpPr>
            <p:cNvPr id="69" name="object 69"/>
            <p:cNvSpPr/>
            <p:nvPr/>
          </p:nvSpPr>
          <p:spPr>
            <a:xfrm>
              <a:off x="1042987" y="5589588"/>
              <a:ext cx="936625" cy="431800"/>
            </a:xfrm>
            <a:custGeom>
              <a:avLst/>
              <a:gdLst/>
              <a:ahLst/>
              <a:cxnLst/>
              <a:rect l="l" t="t" r="r" b="b"/>
              <a:pathLst>
                <a:path w="936625" h="431800">
                  <a:moveTo>
                    <a:pt x="702468" y="0"/>
                  </a:moveTo>
                  <a:lnTo>
                    <a:pt x="702468" y="107950"/>
                  </a:lnTo>
                  <a:lnTo>
                    <a:pt x="0" y="107950"/>
                  </a:lnTo>
                  <a:lnTo>
                    <a:pt x="0" y="323850"/>
                  </a:lnTo>
                  <a:lnTo>
                    <a:pt x="702468" y="323850"/>
                  </a:lnTo>
                  <a:lnTo>
                    <a:pt x="702468" y="431800"/>
                  </a:lnTo>
                  <a:lnTo>
                    <a:pt x="936624" y="215900"/>
                  </a:lnTo>
                  <a:lnTo>
                    <a:pt x="702468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042987" y="5589588"/>
              <a:ext cx="936625" cy="431800"/>
            </a:xfrm>
            <a:custGeom>
              <a:avLst/>
              <a:gdLst/>
              <a:ahLst/>
              <a:cxnLst/>
              <a:rect l="l" t="t" r="r" b="b"/>
              <a:pathLst>
                <a:path w="936625" h="431800">
                  <a:moveTo>
                    <a:pt x="0" y="107949"/>
                  </a:moveTo>
                  <a:lnTo>
                    <a:pt x="702467" y="107949"/>
                  </a:lnTo>
                  <a:lnTo>
                    <a:pt x="702467" y="0"/>
                  </a:lnTo>
                  <a:lnTo>
                    <a:pt x="936624" y="215899"/>
                  </a:lnTo>
                  <a:lnTo>
                    <a:pt x="702467" y="431799"/>
                  </a:lnTo>
                  <a:lnTo>
                    <a:pt x="702467" y="323849"/>
                  </a:lnTo>
                  <a:lnTo>
                    <a:pt x="0" y="323849"/>
                  </a:lnTo>
                  <a:lnTo>
                    <a:pt x="0" y="107949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6782" y="191192"/>
            <a:ext cx="4551217" cy="627610"/>
          </a:xfrm>
          <a:prstGeom prst="rect">
            <a:avLst/>
          </a:prstGeom>
        </p:spPr>
      </p:pic>
      <p:sp>
        <p:nvSpPr>
          <p:cNvPr id="65" name="object 6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49876" y="985057"/>
            <a:ext cx="9081770" cy="5046345"/>
            <a:chOff x="49876" y="985057"/>
            <a:chExt cx="9081770" cy="5046345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6" y="985057"/>
              <a:ext cx="6404955" cy="57773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32" y="1421476"/>
              <a:ext cx="5889566" cy="61929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032" y="1903614"/>
              <a:ext cx="9077497" cy="61929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010" y="2398221"/>
              <a:ext cx="8720051" cy="52785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010" y="2793076"/>
              <a:ext cx="8720051" cy="52785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010" y="3187930"/>
              <a:ext cx="8732520" cy="52785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010" y="3595254"/>
              <a:ext cx="1961803" cy="52785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32" y="3985953"/>
              <a:ext cx="9048403" cy="61929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4468090"/>
              <a:ext cx="2431472" cy="52785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032" y="4875413"/>
              <a:ext cx="4264428" cy="61929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876" y="5357552"/>
              <a:ext cx="8233756" cy="6733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40</Words>
  <Application>Microsoft Office PowerPoint</Application>
  <PresentationFormat>Προβολή στην οθόνη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Microsoft Sans Serif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1</cp:revision>
  <dcterms:created xsi:type="dcterms:W3CDTF">2022-10-12T19:52:03Z</dcterms:created>
  <dcterms:modified xsi:type="dcterms:W3CDTF">2022-10-12T20:09:01Z</dcterms:modified>
</cp:coreProperties>
</file>