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80036A-9CC2-1C1C-A462-C41880F05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BB60A14-846C-E256-84F7-CF68D95FA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588AF6-36CC-C5A5-A925-7278B1D7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7559210-9E5F-2828-A39C-A0BDC2D3A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A9097CD-F9F2-AFB8-DE44-12A61FA7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5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5AA448-001B-5BA9-871C-E7AA69A59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DCEDE1-C139-2361-25E7-77918AA5C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016BD05-F3B7-9E5C-9EE8-19EE75FC3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1C87681-6F9C-A878-B546-83D5E17E3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06FB9F2-1B59-B4D6-E54A-E60FC949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0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C33547-BCEA-F0AF-23AF-0F7D44B09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79F1EC3-1577-FDDA-7133-FD7BBB8A3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A2A5DB-2643-B1C0-CB96-98626A7B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547FBA7-5136-9561-8C43-84AB46CF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0F1433-4F32-FCAC-BBB0-319A914A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4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74EC7E-10B7-1903-B45A-E8997D45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0493B2-EB15-35B2-1DB7-5F377812E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238EAFD-D235-985C-7E2D-A903BBCD8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C1EAF06-E187-6C28-4BA5-303770730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70E408B-E2C0-10C9-C0AC-556CE2ABB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DDA72A3-5954-DB5B-0CCD-CEB8FFD2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3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A74471-7115-77AB-47A5-B0FE50BF1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3A884B3-756F-4E3F-F0D7-59B2FD03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C348BDD-B21D-8339-4FCB-29B601B0B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59AF8DB-6EF4-093E-40F7-7510E3D0A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5A42C79-4A07-710C-5659-B7A1B192EE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B3D1039-699E-CDD9-DDBC-586D5928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54F4C98-4131-F8F1-E60B-29AA5C98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73C8A38-A958-198C-AC4E-A5468F27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6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ABF70C-BA07-D6A7-B1BA-CB2F7797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7F61362-94BA-5FC6-5671-B6642E681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367455E-ED5D-1A75-DC66-E4FE48F9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C75A121-5B27-3F9A-B6C4-B5232C10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0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F4755C8-7544-38AB-6DA6-CBCEA95B0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055533-A496-E868-3A47-474EB0B8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FDFBA46-27D0-BDB1-1CA8-3E9B72DA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6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5A75CF-FCF9-CD03-8B46-E07920CA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2D0F77-A4BF-D118-2551-01472EBD1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F8637B1-CF32-0DBA-8F6D-F2B72A529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A0CF6C-28AC-FE55-6C41-934C13681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80CE54E-AC6C-C66E-05BB-C4038BACF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C50F61C-D196-AAC7-1C53-AA39EC822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0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FA1CE5-CE51-02D4-7B6A-CC5165A82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F9E0B08-0055-519D-18FF-A3C655FA83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F940729-943E-8CF8-A5A5-AD9C39A04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E0D3410-1A47-84A5-D890-E7BEE5E3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F345E17-E7F9-ED86-EA9C-D9B95B70B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48C2652-A4C1-67CA-3A96-3A543F6F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4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3F9269-B4E0-C94E-5F7E-5D19C88E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4B421A4-036B-C392-CB35-635A95857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600253E-62F4-5B00-5790-1271DB82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44FEA3F-F8ED-D147-69F4-ADB0CB838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C71A470-F5C0-44CF-39D8-AFC2289B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4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B7B099E4-C061-E645-3061-41E8DF3FE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CB1462A-1B55-6BB3-2492-5E80FFDAD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D651D94-E7B7-A4AD-8F93-F4BA9565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AC4E4D7-661C-96CD-A369-0B2BA445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C7C9C69-CA70-77F2-5C8F-1EBAA98A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89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4444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784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603AC56-8328-7D84-28EE-C86874F81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BF7D39E-BDCC-8321-69F4-BB5641153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ECF251-3CAF-C2BC-05E6-5D365F7B1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0B25A8-B0F4-F304-845A-DC5E0A5F18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04"/>
              <a:t> </a:t>
            </a:r>
            <a:r>
              <a:rPr lang="el-GR"/>
              <a:t>ΚΡΗΤΗΣ </a:t>
            </a:r>
            <a:r>
              <a:rPr lang="el-GR" spc="-265"/>
              <a:t> </a:t>
            </a:r>
            <a:r>
              <a:rPr lang="el-GR" spc="-10"/>
              <a:t>ΓΕΝΙΚΟ</a:t>
            </a:r>
            <a:r>
              <a:rPr lang="el-GR" spc="-20"/>
              <a:t> </a:t>
            </a:r>
            <a:r>
              <a:rPr lang="el-GR"/>
              <a:t>ΤΜΗΜΑ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EFCBB67-FF39-AA0D-84AD-473B8DB1A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3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a.eu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8.jp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8.jp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18" Type="http://schemas.openxmlformats.org/officeDocument/2006/relationships/image" Target="../media/image134.png"/><Relationship Id="rId3" Type="http://schemas.openxmlformats.org/officeDocument/2006/relationships/image" Target="../media/image119.png"/><Relationship Id="rId21" Type="http://schemas.openxmlformats.org/officeDocument/2006/relationships/image" Target="../media/image137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" Type="http://schemas.openxmlformats.org/officeDocument/2006/relationships/image" Target="../media/image8.jpg"/><Relationship Id="rId16" Type="http://schemas.openxmlformats.org/officeDocument/2006/relationships/image" Target="../media/image132.png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19" Type="http://schemas.openxmlformats.org/officeDocument/2006/relationships/image" Target="../media/image135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image" Target="../media/image8.jpg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1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pa.eu.int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17" Type="http://schemas.openxmlformats.org/officeDocument/2006/relationships/image" Target="../media/image192.png"/><Relationship Id="rId2" Type="http://schemas.openxmlformats.org/officeDocument/2006/relationships/image" Target="../media/image8.jpg"/><Relationship Id="rId16" Type="http://schemas.openxmlformats.org/officeDocument/2006/relationships/image" Target="../media/image1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image" Target="../media/image8.jpg"/><Relationship Id="rId16" Type="http://schemas.openxmlformats.org/officeDocument/2006/relationships/image" Target="../media/image20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40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12" Type="http://schemas.openxmlformats.org/officeDocument/2006/relationships/image" Target="../media/image239.png"/><Relationship Id="rId17" Type="http://schemas.openxmlformats.org/officeDocument/2006/relationships/image" Target="../media/image244.png"/><Relationship Id="rId2" Type="http://schemas.openxmlformats.org/officeDocument/2006/relationships/image" Target="../media/image8.jpg"/><Relationship Id="rId16" Type="http://schemas.openxmlformats.org/officeDocument/2006/relationships/image" Target="../media/image2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232.png"/><Relationship Id="rId15" Type="http://schemas.openxmlformats.org/officeDocument/2006/relationships/image" Target="../media/image24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36.png"/><Relationship Id="rId14" Type="http://schemas.openxmlformats.org/officeDocument/2006/relationships/image" Target="../media/image2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image" Target="../media/image246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0" Type="http://schemas.openxmlformats.org/officeDocument/2006/relationships/image" Target="../media/image253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13" Type="http://schemas.openxmlformats.org/officeDocument/2006/relationships/image" Target="../media/image266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12" Type="http://schemas.openxmlformats.org/officeDocument/2006/relationships/image" Target="../media/image26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9.png"/><Relationship Id="rId11" Type="http://schemas.openxmlformats.org/officeDocument/2006/relationships/image" Target="../media/image264.png"/><Relationship Id="rId5" Type="http://schemas.openxmlformats.org/officeDocument/2006/relationships/image" Target="../media/image258.png"/><Relationship Id="rId10" Type="http://schemas.openxmlformats.org/officeDocument/2006/relationships/image" Target="../media/image263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Relationship Id="rId14" Type="http://schemas.openxmlformats.org/officeDocument/2006/relationships/image" Target="../media/image2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81.png"/><Relationship Id="rId18" Type="http://schemas.openxmlformats.org/officeDocument/2006/relationships/image" Target="../media/image286.png"/><Relationship Id="rId26" Type="http://schemas.openxmlformats.org/officeDocument/2006/relationships/image" Target="../media/image172.png"/><Relationship Id="rId39" Type="http://schemas.openxmlformats.org/officeDocument/2006/relationships/image" Target="../media/image174.png"/><Relationship Id="rId3" Type="http://schemas.openxmlformats.org/officeDocument/2006/relationships/image" Target="../media/image271.png"/><Relationship Id="rId21" Type="http://schemas.openxmlformats.org/officeDocument/2006/relationships/image" Target="../media/image289.png"/><Relationship Id="rId34" Type="http://schemas.openxmlformats.org/officeDocument/2006/relationships/image" Target="../media/image300.png"/><Relationship Id="rId42" Type="http://schemas.openxmlformats.org/officeDocument/2006/relationships/image" Target="../media/image177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17" Type="http://schemas.openxmlformats.org/officeDocument/2006/relationships/image" Target="../media/image285.png"/><Relationship Id="rId25" Type="http://schemas.openxmlformats.org/officeDocument/2006/relationships/image" Target="../media/image293.png"/><Relationship Id="rId33" Type="http://schemas.openxmlformats.org/officeDocument/2006/relationships/image" Target="../media/image299.png"/><Relationship Id="rId38" Type="http://schemas.openxmlformats.org/officeDocument/2006/relationships/image" Target="../media/image304.png"/><Relationship Id="rId2" Type="http://schemas.openxmlformats.org/officeDocument/2006/relationships/image" Target="../media/image270.png"/><Relationship Id="rId16" Type="http://schemas.openxmlformats.org/officeDocument/2006/relationships/image" Target="../media/image284.png"/><Relationship Id="rId20" Type="http://schemas.openxmlformats.org/officeDocument/2006/relationships/image" Target="../media/image288.png"/><Relationship Id="rId29" Type="http://schemas.openxmlformats.org/officeDocument/2006/relationships/image" Target="../media/image296.png"/><Relationship Id="rId41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24" Type="http://schemas.openxmlformats.org/officeDocument/2006/relationships/image" Target="../media/image292.png"/><Relationship Id="rId32" Type="http://schemas.openxmlformats.org/officeDocument/2006/relationships/image" Target="../media/image173.png"/><Relationship Id="rId37" Type="http://schemas.openxmlformats.org/officeDocument/2006/relationships/image" Target="../media/image303.png"/><Relationship Id="rId40" Type="http://schemas.openxmlformats.org/officeDocument/2006/relationships/image" Target="../media/image175.png"/><Relationship Id="rId45" Type="http://schemas.openxmlformats.org/officeDocument/2006/relationships/image" Target="../media/image306.png"/><Relationship Id="rId5" Type="http://schemas.openxmlformats.org/officeDocument/2006/relationships/image" Target="../media/image273.png"/><Relationship Id="rId15" Type="http://schemas.openxmlformats.org/officeDocument/2006/relationships/image" Target="../media/image283.png"/><Relationship Id="rId23" Type="http://schemas.openxmlformats.org/officeDocument/2006/relationships/image" Target="../media/image291.png"/><Relationship Id="rId28" Type="http://schemas.openxmlformats.org/officeDocument/2006/relationships/image" Target="../media/image295.png"/><Relationship Id="rId36" Type="http://schemas.openxmlformats.org/officeDocument/2006/relationships/image" Target="../media/image302.png"/><Relationship Id="rId10" Type="http://schemas.openxmlformats.org/officeDocument/2006/relationships/image" Target="../media/image278.png"/><Relationship Id="rId19" Type="http://schemas.openxmlformats.org/officeDocument/2006/relationships/image" Target="../media/image287.png"/><Relationship Id="rId31" Type="http://schemas.openxmlformats.org/officeDocument/2006/relationships/image" Target="../media/image298.png"/><Relationship Id="rId44" Type="http://schemas.openxmlformats.org/officeDocument/2006/relationships/image" Target="../media/image305.png"/><Relationship Id="rId4" Type="http://schemas.openxmlformats.org/officeDocument/2006/relationships/image" Target="../media/image272.png"/><Relationship Id="rId9" Type="http://schemas.openxmlformats.org/officeDocument/2006/relationships/image" Target="../media/image277.png"/><Relationship Id="rId14" Type="http://schemas.openxmlformats.org/officeDocument/2006/relationships/image" Target="../media/image282.png"/><Relationship Id="rId22" Type="http://schemas.openxmlformats.org/officeDocument/2006/relationships/image" Target="../media/image290.png"/><Relationship Id="rId27" Type="http://schemas.openxmlformats.org/officeDocument/2006/relationships/image" Target="../media/image294.png"/><Relationship Id="rId30" Type="http://schemas.openxmlformats.org/officeDocument/2006/relationships/image" Target="../media/image297.png"/><Relationship Id="rId35" Type="http://schemas.openxmlformats.org/officeDocument/2006/relationships/image" Target="../media/image301.png"/><Relationship Id="rId4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787236" y="4887883"/>
            <a:ext cx="5636260" cy="1155700"/>
            <a:chOff x="1787236" y="4887883"/>
            <a:chExt cx="5636260" cy="115570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4887883"/>
              <a:ext cx="3271057" cy="44057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51512" y="5207923"/>
              <a:ext cx="3707475" cy="35329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7236" y="5448992"/>
              <a:ext cx="5636028" cy="35329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2126" y="5690061"/>
              <a:ext cx="2186246" cy="353290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0" name="object 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3823854" y="8312"/>
            <a:ext cx="5320665" cy="648970"/>
            <a:chOff x="3823854" y="8312"/>
            <a:chExt cx="5320665" cy="648970"/>
          </a:xfrm>
        </p:grpSpPr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23854" y="8312"/>
              <a:ext cx="5320144" cy="38238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40680" y="274320"/>
              <a:ext cx="2090651" cy="382385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3868548" y="33019"/>
            <a:ext cx="5192395" cy="5664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18615" marR="5080" indent="-1606550">
              <a:lnSpc>
                <a:spcPts val="2100"/>
              </a:lnSpc>
              <a:spcBef>
                <a:spcPts val="220"/>
              </a:spcBef>
            </a:pP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ΣΧΟΛΗ</a:t>
            </a: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ΧΗΜΙΚΩΝ</a:t>
            </a:r>
            <a:r>
              <a:rPr sz="1800" b="1" i="1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ΜΗΧΑΝΙΚΩΝ</a:t>
            </a:r>
            <a:r>
              <a:rPr sz="1800" b="1" i="1" spc="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&amp;</a:t>
            </a:r>
            <a:r>
              <a:rPr sz="1800" b="1" i="1" spc="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ΜΗΧΑΝΙΚΩΝ </a:t>
            </a:r>
            <a:r>
              <a:rPr sz="1800" b="1" i="1" spc="-49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1493" y="2809747"/>
            <a:ext cx="2706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1"/>
                </a:solidFill>
              </a:rPr>
              <a:t>3η</a:t>
            </a:r>
            <a:r>
              <a:rPr sz="3600" spc="-80" dirty="0">
                <a:solidFill>
                  <a:schemeClr val="tx1"/>
                </a:solidFill>
              </a:rPr>
              <a:t> </a:t>
            </a:r>
            <a:r>
              <a:rPr sz="3600" spc="-5" dirty="0">
                <a:solidFill>
                  <a:schemeClr val="tx1"/>
                </a:solidFill>
              </a:rPr>
              <a:t>ΔΙΑΛΕΞΗ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07076" y="0"/>
            <a:ext cx="8159115" cy="964565"/>
            <a:chOff x="507076" y="0"/>
            <a:chExt cx="8159115" cy="96456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0"/>
              <a:ext cx="8158941" cy="54448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8137" y="407324"/>
              <a:ext cx="3628505" cy="556952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270163" y="1080654"/>
            <a:ext cx="8400415" cy="4896485"/>
            <a:chOff x="270163" y="1080654"/>
            <a:chExt cx="8400415" cy="4896485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163" y="1080654"/>
              <a:ext cx="8387541" cy="5527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0985" y="1500446"/>
              <a:ext cx="8059188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0985" y="1932709"/>
              <a:ext cx="4123112" cy="55279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163" y="2348344"/>
              <a:ext cx="8387541" cy="63176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0985" y="2872046"/>
              <a:ext cx="3449782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7363" y="3291840"/>
              <a:ext cx="5174672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7363" y="3811385"/>
              <a:ext cx="5428211" cy="62761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7363" y="4318461"/>
              <a:ext cx="7028411" cy="63176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7363" y="4825538"/>
              <a:ext cx="5731625" cy="63176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7363" y="5349239"/>
              <a:ext cx="7306887" cy="627610"/>
            </a:xfrm>
            <a:prstGeom prst="rect">
              <a:avLst/>
            </a:prstGeom>
          </p:spPr>
        </p:pic>
      </p:grp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734" y="145472"/>
            <a:ext cx="7955280" cy="490450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310828" y="1143610"/>
            <a:ext cx="8656320" cy="432682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273685">
              <a:lnSpc>
                <a:spcPts val="2500"/>
              </a:lnSpc>
              <a:spcBef>
                <a:spcPts val="200"/>
              </a:spcBef>
            </a:pPr>
            <a:r>
              <a:rPr sz="2100" b="1" spc="-5" dirty="0">
                <a:latin typeface="Arial"/>
                <a:cs typeface="Arial"/>
              </a:rPr>
              <a:t>1951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30" dirty="0">
                <a:latin typeface="Microsoft Sans Serif"/>
                <a:cs typeface="Microsoft Sans Serif"/>
              </a:rPr>
              <a:t> </a:t>
            </a:r>
            <a:r>
              <a:rPr sz="2100" spc="-45" dirty="0">
                <a:latin typeface="Trebuchet MS"/>
                <a:cs typeface="Trebuchet MS"/>
              </a:rPr>
              <a:t>Ιδρύεται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10" dirty="0">
                <a:latin typeface="Trebuchet MS"/>
                <a:cs typeface="Trebuchet MS"/>
              </a:rPr>
              <a:t>η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20" dirty="0">
                <a:latin typeface="Trebuchet MS"/>
                <a:cs typeface="Trebuchet MS"/>
              </a:rPr>
              <a:t>Ευρωπαϊκή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20" dirty="0">
                <a:latin typeface="Trebuchet MS"/>
                <a:cs typeface="Trebuchet MS"/>
              </a:rPr>
              <a:t>Κοινότητα</a:t>
            </a:r>
            <a:r>
              <a:rPr sz="2100" spc="-160" dirty="0">
                <a:latin typeface="Trebuchet MS"/>
                <a:cs typeface="Trebuchet MS"/>
              </a:rPr>
              <a:t> </a:t>
            </a:r>
            <a:r>
              <a:rPr sz="2100" spc="-5" dirty="0">
                <a:latin typeface="Trebuchet MS"/>
                <a:cs typeface="Trebuchet MS"/>
              </a:rPr>
              <a:t>Άνθρακα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85" dirty="0">
                <a:latin typeface="Trebuchet MS"/>
                <a:cs typeface="Trebuchet MS"/>
              </a:rPr>
              <a:t>και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15" dirty="0">
                <a:latin typeface="Trebuchet MS"/>
                <a:cs typeface="Trebuchet MS"/>
              </a:rPr>
              <a:t>Χάλυβα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60" dirty="0">
                <a:latin typeface="Trebuchet MS"/>
                <a:cs typeface="Trebuchet MS"/>
              </a:rPr>
              <a:t>από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70" dirty="0">
                <a:latin typeface="Trebuchet MS"/>
                <a:cs typeface="Trebuchet MS"/>
              </a:rPr>
              <a:t>τα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65" dirty="0">
                <a:latin typeface="Trebuchet MS"/>
                <a:cs typeface="Trebuchet MS"/>
              </a:rPr>
              <a:t>έξι </a:t>
            </a:r>
            <a:r>
              <a:rPr sz="2100" spc="-620" dirty="0">
                <a:latin typeface="Trebuchet MS"/>
                <a:cs typeface="Trebuchet MS"/>
              </a:rPr>
              <a:t> </a:t>
            </a:r>
            <a:r>
              <a:rPr sz="2100" spc="-60" dirty="0">
                <a:latin typeface="Trebuchet MS"/>
                <a:cs typeface="Trebuchet MS"/>
              </a:rPr>
              <a:t>ιδρυτικά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Microsoft Sans Serif"/>
                <a:cs typeface="Microsoft Sans Serif"/>
              </a:rPr>
              <a:t>µ</a:t>
            </a:r>
            <a:r>
              <a:rPr sz="2100" spc="-15" dirty="0">
                <a:latin typeface="Trebuchet MS"/>
                <a:cs typeface="Trebuchet MS"/>
              </a:rPr>
              <a:t>έλη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της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2100" b="1" spc="-5" dirty="0">
                <a:latin typeface="Arial"/>
                <a:cs typeface="Arial"/>
              </a:rPr>
              <a:t>1957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140" dirty="0">
                <a:latin typeface="Trebuchet MS"/>
                <a:cs typeface="Trebuchet MS"/>
              </a:rPr>
              <a:t>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15" dirty="0">
                <a:latin typeface="Trebuchet MS"/>
                <a:cs typeface="Trebuchet MS"/>
              </a:rPr>
              <a:t>Συνθήκη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της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70" dirty="0">
                <a:latin typeface="Trebuchet MS"/>
                <a:cs typeface="Trebuchet MS"/>
              </a:rPr>
              <a:t>Ρώ</a:t>
            </a:r>
            <a:r>
              <a:rPr sz="2100" spc="70" dirty="0">
                <a:latin typeface="Microsoft Sans Serif"/>
                <a:cs typeface="Microsoft Sans Serif"/>
              </a:rPr>
              <a:t>µ</a:t>
            </a:r>
            <a:r>
              <a:rPr sz="2100" spc="70" dirty="0">
                <a:latin typeface="Trebuchet MS"/>
                <a:cs typeface="Trebuchet MS"/>
              </a:rPr>
              <a:t>ης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5" dirty="0">
                <a:latin typeface="Trebuchet MS"/>
                <a:cs typeface="Trebuchet MS"/>
              </a:rPr>
              <a:t>θεσπίζει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30" dirty="0">
                <a:latin typeface="Microsoft Sans Serif"/>
                <a:cs typeface="Microsoft Sans Serif"/>
              </a:rPr>
              <a:t>µ</a:t>
            </a:r>
            <a:r>
              <a:rPr sz="2100" spc="-30" dirty="0">
                <a:latin typeface="Trebuchet MS"/>
                <a:cs typeface="Trebuchet MS"/>
              </a:rPr>
              <a:t>ια</a:t>
            </a:r>
            <a:r>
              <a:rPr sz="2100" spc="-50" dirty="0">
                <a:latin typeface="Trebuchet MS"/>
                <a:cs typeface="Trebuchet MS"/>
              </a:rPr>
              <a:t> ενιαία </a:t>
            </a:r>
            <a:r>
              <a:rPr sz="2100" spc="-20" dirty="0">
                <a:latin typeface="Trebuchet MS"/>
                <a:cs typeface="Trebuchet MS"/>
              </a:rPr>
              <a:t>αγορά</a:t>
            </a:r>
            <a:endParaRPr sz="2100" dirty="0">
              <a:latin typeface="Trebuchet MS"/>
              <a:cs typeface="Trebuchet MS"/>
            </a:endParaRPr>
          </a:p>
          <a:p>
            <a:pPr marL="12700" marR="81280">
              <a:lnSpc>
                <a:spcPts val="2500"/>
              </a:lnSpc>
              <a:spcBef>
                <a:spcPts val="665"/>
              </a:spcBef>
            </a:pPr>
            <a:r>
              <a:rPr sz="2100" b="1" spc="-5" dirty="0">
                <a:latin typeface="Arial"/>
                <a:cs typeface="Arial"/>
              </a:rPr>
              <a:t>1973</a:t>
            </a:r>
            <a:r>
              <a:rPr sz="2100" spc="-5" dirty="0">
                <a:latin typeface="Microsoft Sans Serif"/>
                <a:cs typeface="Microsoft Sans Serif"/>
              </a:rPr>
              <a:t>: </a:t>
            </a:r>
            <a:r>
              <a:rPr sz="2100" spc="-95" dirty="0">
                <a:latin typeface="Trebuchet MS"/>
                <a:cs typeface="Trebuchet MS"/>
              </a:rPr>
              <a:t>Τα </a:t>
            </a:r>
            <a:r>
              <a:rPr sz="2100" spc="-45" dirty="0">
                <a:latin typeface="Trebuchet MS"/>
                <a:cs typeface="Trebuchet MS"/>
              </a:rPr>
              <a:t>κράτη </a:t>
            </a:r>
            <a:r>
              <a:rPr sz="2100" spc="-15" dirty="0">
                <a:latin typeface="Microsoft Sans Serif"/>
                <a:cs typeface="Microsoft Sans Serif"/>
              </a:rPr>
              <a:t>µ</a:t>
            </a:r>
            <a:r>
              <a:rPr sz="2100" spc="-15" dirty="0">
                <a:latin typeface="Trebuchet MS"/>
                <a:cs typeface="Trebuchet MS"/>
              </a:rPr>
              <a:t>έλη της Κοινότητας </a:t>
            </a:r>
            <a:r>
              <a:rPr sz="2100" spc="-55" dirty="0">
                <a:latin typeface="Trebuchet MS"/>
                <a:cs typeface="Trebuchet MS"/>
              </a:rPr>
              <a:t>γίνονται </a:t>
            </a:r>
            <a:r>
              <a:rPr sz="2100" spc="-20" dirty="0">
                <a:latin typeface="Trebuchet MS"/>
                <a:cs typeface="Trebuchet MS"/>
              </a:rPr>
              <a:t>εννέα </a:t>
            </a:r>
            <a:r>
              <a:rPr sz="2100" spc="-85" dirty="0">
                <a:latin typeface="Trebuchet MS"/>
                <a:cs typeface="Trebuchet MS"/>
              </a:rPr>
              <a:t>και </a:t>
            </a:r>
            <a:r>
              <a:rPr sz="2100" dirty="0">
                <a:latin typeface="Trebuchet MS"/>
                <a:cs typeface="Trebuchet MS"/>
              </a:rPr>
              <a:t>αναπτύσσονται </a:t>
            </a:r>
            <a:r>
              <a:rPr sz="2100" spc="-50" dirty="0">
                <a:latin typeface="Trebuchet MS"/>
                <a:cs typeface="Trebuchet MS"/>
              </a:rPr>
              <a:t>οι </a:t>
            </a:r>
            <a:r>
              <a:rPr sz="2100" spc="-62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κοινές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πολιτικές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της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2100" b="1" spc="-5" dirty="0">
                <a:latin typeface="Arial"/>
                <a:cs typeface="Arial"/>
              </a:rPr>
              <a:t>1979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30" dirty="0">
                <a:latin typeface="Microsoft Sans Serif"/>
                <a:cs typeface="Microsoft Sans Serif"/>
              </a:rPr>
              <a:t> </a:t>
            </a:r>
            <a:r>
              <a:rPr sz="2100" spc="45" dirty="0">
                <a:latin typeface="Trebuchet MS"/>
                <a:cs typeface="Trebuchet MS"/>
              </a:rPr>
              <a:t>Οι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10" dirty="0">
                <a:latin typeface="Trebuchet MS"/>
                <a:cs typeface="Trebuchet MS"/>
              </a:rPr>
              <a:t>πρώτες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10" dirty="0">
                <a:latin typeface="Trebuchet MS"/>
                <a:cs typeface="Trebuchet MS"/>
              </a:rPr>
              <a:t>ά</a:t>
            </a:r>
            <a:r>
              <a:rPr sz="2100" spc="10" dirty="0">
                <a:latin typeface="Microsoft Sans Serif"/>
                <a:cs typeface="Microsoft Sans Serif"/>
              </a:rPr>
              <a:t>µ</a:t>
            </a:r>
            <a:r>
              <a:rPr sz="2100" spc="10" dirty="0">
                <a:latin typeface="Trebuchet MS"/>
                <a:cs typeface="Trebuchet MS"/>
              </a:rPr>
              <a:t>εσες</a:t>
            </a:r>
            <a:r>
              <a:rPr sz="2100" spc="-45" dirty="0">
                <a:latin typeface="Trebuchet MS"/>
                <a:cs typeface="Trebuchet MS"/>
              </a:rPr>
              <a:t> εκλογές </a:t>
            </a:r>
            <a:r>
              <a:rPr sz="2100" spc="-75" dirty="0">
                <a:latin typeface="Trebuchet MS"/>
                <a:cs typeface="Trebuchet MS"/>
              </a:rPr>
              <a:t>για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-55" dirty="0">
                <a:latin typeface="Trebuchet MS"/>
                <a:cs typeface="Trebuchet MS"/>
              </a:rPr>
              <a:t>το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20" dirty="0">
                <a:latin typeface="Trebuchet MS"/>
                <a:cs typeface="Trebuchet MS"/>
              </a:rPr>
              <a:t>Ευρωπαϊκό</a:t>
            </a:r>
            <a:r>
              <a:rPr sz="2100" spc="-40" dirty="0">
                <a:latin typeface="Trebuchet MS"/>
                <a:cs typeface="Trebuchet MS"/>
              </a:rPr>
              <a:t> </a:t>
            </a:r>
            <a:r>
              <a:rPr sz="2100" spc="-5" dirty="0">
                <a:latin typeface="Trebuchet MS"/>
                <a:cs typeface="Trebuchet MS"/>
              </a:rPr>
              <a:t>Κοινοβούλιο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100" b="1" spc="-5" dirty="0">
                <a:latin typeface="Arial"/>
                <a:cs typeface="Arial"/>
              </a:rPr>
              <a:t>1981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140" dirty="0">
                <a:latin typeface="Trebuchet MS"/>
                <a:cs typeface="Trebuchet MS"/>
              </a:rPr>
              <a:t>Η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20" dirty="0">
                <a:latin typeface="Trebuchet MS"/>
                <a:cs typeface="Trebuchet MS"/>
              </a:rPr>
              <a:t>πρώτη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25" dirty="0">
                <a:latin typeface="Microsoft Sans Serif"/>
                <a:cs typeface="Microsoft Sans Serif"/>
              </a:rPr>
              <a:t>µ</a:t>
            </a:r>
            <a:r>
              <a:rPr sz="2100" spc="-25" dirty="0">
                <a:latin typeface="Trebuchet MS"/>
                <a:cs typeface="Trebuchet MS"/>
              </a:rPr>
              <a:t>εσογειακή</a:t>
            </a:r>
            <a:r>
              <a:rPr sz="2100" spc="-6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διεύρυνση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100" b="1" spc="-5" dirty="0">
                <a:latin typeface="Arial"/>
                <a:cs typeface="Arial"/>
              </a:rPr>
              <a:t>1993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10" dirty="0">
                <a:latin typeface="Trebuchet MS"/>
                <a:cs typeface="Trebuchet MS"/>
              </a:rPr>
              <a:t>Ολοκλήρωση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της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ενιαίας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10" dirty="0">
                <a:latin typeface="Trebuchet MS"/>
                <a:cs typeface="Trebuchet MS"/>
              </a:rPr>
              <a:t>αγοράς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2100" b="1" spc="-5" dirty="0">
                <a:latin typeface="Arial"/>
                <a:cs typeface="Arial"/>
              </a:rPr>
              <a:t>1993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140" dirty="0">
                <a:latin typeface="Trebuchet MS"/>
                <a:cs typeface="Trebuchet MS"/>
              </a:rPr>
              <a:t>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15" dirty="0">
                <a:latin typeface="Trebuchet MS"/>
                <a:cs typeface="Trebuchet MS"/>
              </a:rPr>
              <a:t>Συνθήκη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-40" dirty="0">
                <a:latin typeface="Trebuchet MS"/>
                <a:cs typeface="Trebuchet MS"/>
              </a:rPr>
              <a:t>του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5" dirty="0">
                <a:latin typeface="Trebuchet MS"/>
                <a:cs typeface="Trebuchet MS"/>
              </a:rPr>
              <a:t>Μάαστριχτ</a:t>
            </a:r>
            <a:r>
              <a:rPr sz="2100" spc="-50" dirty="0">
                <a:latin typeface="Trebuchet MS"/>
                <a:cs typeface="Trebuchet MS"/>
              </a:rPr>
              <a:t> ιδρύει </a:t>
            </a:r>
            <a:r>
              <a:rPr sz="2100" spc="-30" dirty="0">
                <a:latin typeface="Trebuchet MS"/>
                <a:cs typeface="Trebuchet MS"/>
              </a:rPr>
              <a:t>την</a:t>
            </a:r>
            <a:r>
              <a:rPr sz="2100" spc="-50" dirty="0">
                <a:latin typeface="Trebuchet MS"/>
                <a:cs typeface="Trebuchet MS"/>
              </a:rPr>
              <a:t> </a:t>
            </a:r>
            <a:r>
              <a:rPr sz="2100" spc="20" dirty="0">
                <a:latin typeface="Trebuchet MS"/>
                <a:cs typeface="Trebuchet MS"/>
              </a:rPr>
              <a:t>Ευρωπαϊκή</a:t>
            </a:r>
            <a:r>
              <a:rPr sz="2100" spc="-45" dirty="0">
                <a:latin typeface="Trebuchet MS"/>
                <a:cs typeface="Trebuchet MS"/>
              </a:rPr>
              <a:t> </a:t>
            </a:r>
            <a:r>
              <a:rPr sz="2100" spc="85" dirty="0">
                <a:latin typeface="Trebuchet MS"/>
                <a:cs typeface="Trebuchet MS"/>
              </a:rPr>
              <a:t>Ένωση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100" b="1" spc="-5" dirty="0">
                <a:latin typeface="Arial"/>
                <a:cs typeface="Arial"/>
              </a:rPr>
              <a:t>1995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15" dirty="0">
                <a:latin typeface="Microsoft Sans Serif"/>
                <a:cs typeface="Microsoft Sans Serif"/>
              </a:rPr>
              <a:t> </a:t>
            </a:r>
            <a:r>
              <a:rPr sz="2100" spc="140" dirty="0">
                <a:latin typeface="Trebuchet MS"/>
                <a:cs typeface="Trebuchet MS"/>
              </a:rPr>
              <a:t>Η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270" dirty="0">
                <a:latin typeface="Trebuchet MS"/>
                <a:cs typeface="Trebuchet MS"/>
              </a:rPr>
              <a:t>ΕΕ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spc="-15" dirty="0">
                <a:latin typeface="Trebuchet MS"/>
                <a:cs typeface="Trebuchet MS"/>
              </a:rPr>
              <a:t>αποκτά</a:t>
            </a:r>
            <a:r>
              <a:rPr sz="2100" spc="-55" dirty="0">
                <a:latin typeface="Trebuchet MS"/>
                <a:cs typeface="Trebuchet MS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15</a:t>
            </a:r>
            <a:r>
              <a:rPr sz="2100" spc="20" dirty="0">
                <a:latin typeface="Microsoft Sans Serif"/>
                <a:cs typeface="Microsoft Sans Serif"/>
              </a:rPr>
              <a:t> </a:t>
            </a:r>
            <a:r>
              <a:rPr sz="2100" spc="-15" dirty="0">
                <a:latin typeface="Microsoft Sans Serif"/>
                <a:cs typeface="Microsoft Sans Serif"/>
              </a:rPr>
              <a:t>µ</a:t>
            </a:r>
            <a:r>
              <a:rPr sz="2100" spc="-15" dirty="0">
                <a:latin typeface="Trebuchet MS"/>
                <a:cs typeface="Trebuchet MS"/>
              </a:rPr>
              <a:t>έλη</a:t>
            </a:r>
            <a:endParaRPr sz="21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100" b="1" spc="-5" dirty="0">
                <a:latin typeface="Arial"/>
                <a:cs typeface="Arial"/>
              </a:rPr>
              <a:t>2002</a:t>
            </a:r>
            <a:r>
              <a:rPr sz="2100" spc="-5" dirty="0">
                <a:latin typeface="Microsoft Sans Serif"/>
                <a:cs typeface="Microsoft Sans Serif"/>
              </a:rPr>
              <a:t>:</a:t>
            </a:r>
            <a:r>
              <a:rPr sz="2100" spc="30" dirty="0">
                <a:latin typeface="Microsoft Sans Serif"/>
                <a:cs typeface="Microsoft Sans Serif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Τίθενται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στην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0" dirty="0">
                <a:latin typeface="Trebuchet MS"/>
                <a:cs typeface="Trebuchet MS"/>
              </a:rPr>
              <a:t>κυκλοφορία</a:t>
            </a:r>
            <a:r>
              <a:rPr sz="2000" spc="-40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τα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χαρτονο</a:t>
            </a:r>
            <a:r>
              <a:rPr sz="2000" spc="-20" dirty="0">
                <a:latin typeface="Microsoft Sans Serif"/>
                <a:cs typeface="Microsoft Sans Serif"/>
              </a:rPr>
              <a:t>µ</a:t>
            </a:r>
            <a:r>
              <a:rPr sz="2000" spc="-20" dirty="0">
                <a:latin typeface="Trebuchet MS"/>
                <a:cs typeface="Trebuchet MS"/>
              </a:rPr>
              <a:t>ίσ</a:t>
            </a:r>
            <a:r>
              <a:rPr sz="2000" spc="-20" dirty="0">
                <a:latin typeface="Microsoft Sans Serif"/>
                <a:cs typeface="Microsoft Sans Serif"/>
              </a:rPr>
              <a:t>µ</a:t>
            </a:r>
            <a:r>
              <a:rPr sz="2000" spc="-20" dirty="0">
                <a:latin typeface="Trebuchet MS"/>
                <a:cs typeface="Trebuchet MS"/>
              </a:rPr>
              <a:t>ατα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80" dirty="0">
                <a:latin typeface="Trebuchet MS"/>
                <a:cs typeface="Trebuchet MS"/>
              </a:rPr>
              <a:t>και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70" dirty="0">
                <a:latin typeface="Trebuchet MS"/>
                <a:cs typeface="Trebuchet MS"/>
              </a:rPr>
              <a:t>τα</a:t>
            </a:r>
            <a:r>
              <a:rPr sz="2000" spc="-40" dirty="0">
                <a:latin typeface="Trebuchet MS"/>
                <a:cs typeface="Trebuchet MS"/>
              </a:rPr>
              <a:t> κέρ</a:t>
            </a:r>
            <a:r>
              <a:rPr sz="2000" spc="-40" dirty="0">
                <a:latin typeface="Microsoft Sans Serif"/>
                <a:cs typeface="Microsoft Sans Serif"/>
              </a:rPr>
              <a:t>µ</a:t>
            </a:r>
            <a:r>
              <a:rPr sz="2000" spc="-40" dirty="0">
                <a:latin typeface="Trebuchet MS"/>
                <a:cs typeface="Trebuchet MS"/>
              </a:rPr>
              <a:t>ατα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του</a:t>
            </a:r>
            <a:r>
              <a:rPr sz="2000" spc="-4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ευρώ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128" y="365676"/>
            <a:ext cx="863346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6936740" algn="l"/>
              </a:tabLst>
            </a:pPr>
            <a:r>
              <a:rPr sz="3200" b="1" spc="-5" dirty="0">
                <a:latin typeface="Arial"/>
                <a:cs typeface="Arial"/>
              </a:rPr>
              <a:t>2004</a:t>
            </a:r>
            <a:r>
              <a:rPr sz="3200" spc="-5" dirty="0">
                <a:latin typeface="Microsoft Sans Serif"/>
                <a:cs typeface="Microsoft Sans Serif"/>
              </a:rPr>
              <a:t>: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Trebuchet MS"/>
                <a:cs typeface="Trebuchet MS"/>
              </a:rPr>
              <a:t>Δέκα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-15" dirty="0">
                <a:latin typeface="Trebuchet MS"/>
                <a:cs typeface="Trebuchet MS"/>
              </a:rPr>
              <a:t>ακό</a:t>
            </a:r>
            <a:r>
              <a:rPr sz="3200" spc="-15" dirty="0">
                <a:latin typeface="Microsoft Sans Serif"/>
                <a:cs typeface="Microsoft Sans Serif"/>
              </a:rPr>
              <a:t>µ</a:t>
            </a:r>
            <a:r>
              <a:rPr sz="3200" spc="-15" dirty="0">
                <a:latin typeface="Trebuchet MS"/>
                <a:cs typeface="Trebuchet MS"/>
              </a:rPr>
              <a:t>α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20" dirty="0">
                <a:latin typeface="Trebuchet MS"/>
                <a:cs typeface="Trebuchet MS"/>
              </a:rPr>
              <a:t>χώρες</a:t>
            </a:r>
            <a:r>
              <a:rPr sz="3200" spc="-60" dirty="0">
                <a:latin typeface="Trebuchet MS"/>
                <a:cs typeface="Trebuchet MS"/>
              </a:rPr>
              <a:t> </a:t>
            </a:r>
            <a:r>
              <a:rPr sz="3200" spc="65" dirty="0">
                <a:latin typeface="Trebuchet MS"/>
                <a:cs typeface="Trebuchet MS"/>
              </a:rPr>
              <a:t>προσχώρησαν</a:t>
            </a:r>
            <a:r>
              <a:rPr sz="3200" spc="-65" dirty="0">
                <a:latin typeface="Trebuchet MS"/>
                <a:cs typeface="Trebuchet MS"/>
              </a:rPr>
              <a:t> </a:t>
            </a:r>
            <a:r>
              <a:rPr sz="3200" spc="5" dirty="0">
                <a:latin typeface="Trebuchet MS"/>
                <a:cs typeface="Trebuchet MS"/>
              </a:rPr>
              <a:t>στην </a:t>
            </a:r>
            <a:r>
              <a:rPr sz="3200" spc="-950" dirty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Ευρωπαϊκή</a:t>
            </a:r>
            <a:r>
              <a:rPr sz="3200" spc="490" dirty="0">
                <a:latin typeface="Trebuchet MS"/>
                <a:cs typeface="Trebuchet MS"/>
              </a:rPr>
              <a:t> </a:t>
            </a:r>
            <a:r>
              <a:rPr sz="3200" spc="-60" dirty="0">
                <a:latin typeface="Trebuchet MS"/>
                <a:cs typeface="Trebuchet MS"/>
              </a:rPr>
              <a:t>ανατολική</a:t>
            </a:r>
            <a:r>
              <a:rPr sz="3200" spc="490" dirty="0">
                <a:latin typeface="Trebuchet MS"/>
                <a:cs typeface="Trebuchet MS"/>
              </a:rPr>
              <a:t> </a:t>
            </a:r>
            <a:r>
              <a:rPr sz="3200" spc="-15" dirty="0">
                <a:latin typeface="Trebuchet MS"/>
                <a:cs typeface="Trebuchet MS"/>
              </a:rPr>
              <a:t>διεύρυνση</a:t>
            </a:r>
            <a:r>
              <a:rPr sz="3200" spc="490" dirty="0">
                <a:latin typeface="Trebuchet MS"/>
                <a:cs typeface="Trebuchet MS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-	</a:t>
            </a:r>
            <a:r>
              <a:rPr sz="3200" spc="15" dirty="0">
                <a:latin typeface="Microsoft Sans Serif"/>
                <a:cs typeface="Microsoft Sans Serif"/>
              </a:rPr>
              <a:t>µ</a:t>
            </a:r>
            <a:r>
              <a:rPr sz="3200" spc="15" dirty="0">
                <a:latin typeface="Trebuchet MS"/>
                <a:cs typeface="Trebuchet MS"/>
              </a:rPr>
              <a:t>έρος</a:t>
            </a:r>
            <a:r>
              <a:rPr sz="3200" spc="434" dirty="0">
                <a:latin typeface="Trebuchet MS"/>
                <a:cs typeface="Trebuchet MS"/>
              </a:rPr>
              <a:t> </a:t>
            </a:r>
            <a:r>
              <a:rPr sz="3200" dirty="0">
                <a:latin typeface="Trebuchet MS"/>
                <a:cs typeface="Trebuchet MS"/>
              </a:rPr>
              <a:t>Ι</a:t>
            </a:r>
            <a:r>
              <a:rPr sz="3200" spc="434" dirty="0">
                <a:latin typeface="Trebuchet MS"/>
                <a:cs typeface="Trebuchet MS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-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601027" y="1330876"/>
            <a:ext cx="6045835" cy="10083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35"/>
              </a:spcBef>
              <a:tabLst>
                <a:tab pos="1889125" algn="l"/>
                <a:tab pos="2056130" algn="l"/>
                <a:tab pos="3973829" algn="l"/>
                <a:tab pos="4592955" algn="l"/>
              </a:tabLst>
            </a:pPr>
            <a:r>
              <a:rPr sz="3200" spc="220" dirty="0">
                <a:latin typeface="Trebuchet MS"/>
                <a:cs typeface="Trebuchet MS"/>
              </a:rPr>
              <a:t>Τσεχία</a:t>
            </a:r>
            <a:r>
              <a:rPr sz="3200" spc="220" dirty="0">
                <a:latin typeface="Microsoft Sans Serif"/>
                <a:cs typeface="Microsoft Sans Serif"/>
              </a:rPr>
              <a:t>,	</a:t>
            </a:r>
            <a:r>
              <a:rPr sz="3200" spc="310" dirty="0">
                <a:latin typeface="Trebuchet MS"/>
                <a:cs typeface="Trebuchet MS"/>
              </a:rPr>
              <a:t>Κύπρος</a:t>
            </a:r>
            <a:r>
              <a:rPr sz="3200" spc="310" dirty="0">
                <a:latin typeface="Microsoft Sans Serif"/>
                <a:cs typeface="Microsoft Sans Serif"/>
              </a:rPr>
              <a:t>,	</a:t>
            </a:r>
            <a:r>
              <a:rPr sz="3200" spc="280" dirty="0">
                <a:latin typeface="Trebuchet MS"/>
                <a:cs typeface="Trebuchet MS"/>
              </a:rPr>
              <a:t>Εσθονία</a:t>
            </a:r>
            <a:r>
              <a:rPr sz="3200" spc="280" dirty="0">
                <a:latin typeface="Microsoft Sans Serif"/>
                <a:cs typeface="Microsoft Sans Serif"/>
              </a:rPr>
              <a:t>, </a:t>
            </a:r>
            <a:r>
              <a:rPr sz="3200" spc="285" dirty="0">
                <a:latin typeface="Microsoft Sans Serif"/>
                <a:cs typeface="Microsoft Sans Serif"/>
              </a:rPr>
              <a:t> </a:t>
            </a:r>
            <a:r>
              <a:rPr sz="3200" spc="225" dirty="0">
                <a:latin typeface="Trebuchet MS"/>
                <a:cs typeface="Trebuchet MS"/>
              </a:rPr>
              <a:t>Λετονία</a:t>
            </a:r>
            <a:r>
              <a:rPr sz="3200" dirty="0">
                <a:latin typeface="Microsoft Sans Serif"/>
                <a:cs typeface="Microsoft Sans Serif"/>
              </a:rPr>
              <a:t>,		</a:t>
            </a:r>
            <a:r>
              <a:rPr sz="3200" spc="229" dirty="0">
                <a:latin typeface="Trebuchet MS"/>
                <a:cs typeface="Trebuchet MS"/>
              </a:rPr>
              <a:t>Λιθουανία</a:t>
            </a:r>
            <a:r>
              <a:rPr sz="3200" dirty="0">
                <a:latin typeface="Microsoft Sans Serif"/>
                <a:cs typeface="Microsoft Sans Serif"/>
              </a:rPr>
              <a:t>,	</a:t>
            </a:r>
            <a:r>
              <a:rPr sz="3200" spc="265" dirty="0">
                <a:latin typeface="Trebuchet MS"/>
                <a:cs typeface="Trebuchet MS"/>
              </a:rPr>
              <a:t>Μάλτα</a:t>
            </a:r>
            <a:r>
              <a:rPr sz="3200" dirty="0">
                <a:latin typeface="Microsoft Sans Serif"/>
                <a:cs typeface="Microsoft Sans Serif"/>
              </a:rPr>
              <a:t>,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55186" y="1330876"/>
            <a:ext cx="2136140" cy="10083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225425" marR="5080" indent="-213360">
              <a:lnSpc>
                <a:spcPct val="101600"/>
              </a:lnSpc>
              <a:spcBef>
                <a:spcPts val="35"/>
              </a:spcBef>
            </a:pPr>
            <a:r>
              <a:rPr sz="3200" spc="229" dirty="0">
                <a:latin typeface="Trebuchet MS"/>
                <a:cs typeface="Trebuchet MS"/>
              </a:rPr>
              <a:t>Ουγγαρία</a:t>
            </a:r>
            <a:r>
              <a:rPr sz="3200" dirty="0">
                <a:latin typeface="Microsoft Sans Serif"/>
                <a:cs typeface="Microsoft Sans Serif"/>
              </a:rPr>
              <a:t>,  </a:t>
            </a:r>
            <a:r>
              <a:rPr sz="3200" spc="250" dirty="0">
                <a:latin typeface="Trebuchet MS"/>
                <a:cs typeface="Trebuchet MS"/>
              </a:rPr>
              <a:t>Πολωνία</a:t>
            </a:r>
            <a:r>
              <a:rPr sz="3200" dirty="0">
                <a:latin typeface="Microsoft Sans Serif"/>
                <a:cs typeface="Microsoft Sans Serif"/>
              </a:rPr>
              <a:t>,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85260" y="2268221"/>
            <a:ext cx="8549640" cy="3611886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25"/>
              </a:spcBef>
            </a:pPr>
            <a:r>
              <a:rPr sz="3200" spc="-20" dirty="0">
                <a:latin typeface="Trebuchet MS"/>
                <a:cs typeface="Trebuchet MS"/>
              </a:rPr>
              <a:t>Σλοβακία</a:t>
            </a:r>
            <a:r>
              <a:rPr sz="3200" spc="-20" dirty="0">
                <a:latin typeface="Microsoft Sans Serif"/>
                <a:cs typeface="Microsoft Sans Serif"/>
              </a:rPr>
              <a:t>,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Σλοβενία</a:t>
            </a:r>
            <a:r>
              <a:rPr sz="3200" spc="-5" dirty="0">
                <a:latin typeface="Microsoft Sans Serif"/>
                <a:cs typeface="Microsoft Sans Serif"/>
              </a:rPr>
              <a:t>)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2007: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spc="65" dirty="0">
                <a:latin typeface="Trebuchet MS"/>
                <a:cs typeface="Trebuchet MS"/>
              </a:rPr>
              <a:t>Πέ</a:t>
            </a:r>
            <a:r>
              <a:rPr sz="3200" spc="65" dirty="0">
                <a:latin typeface="Microsoft Sans Serif"/>
                <a:cs typeface="Microsoft Sans Serif"/>
              </a:rPr>
              <a:t>µ</a:t>
            </a:r>
            <a:r>
              <a:rPr sz="3200" spc="65" dirty="0">
                <a:latin typeface="Trebuchet MS"/>
                <a:cs typeface="Trebuchet MS"/>
              </a:rPr>
              <a:t>πτη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60" dirty="0">
                <a:latin typeface="Trebuchet MS"/>
                <a:cs typeface="Trebuchet MS"/>
              </a:rPr>
              <a:t>ανατολική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15" dirty="0">
                <a:latin typeface="Trebuchet MS"/>
                <a:cs typeface="Trebuchet MS"/>
              </a:rPr>
              <a:t>διεύρυνση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(µ</a:t>
            </a:r>
            <a:r>
              <a:rPr sz="3200" spc="15" dirty="0">
                <a:latin typeface="Trebuchet MS"/>
                <a:cs typeface="Trebuchet MS"/>
              </a:rPr>
              <a:t>έρος</a:t>
            </a:r>
            <a:r>
              <a:rPr sz="3200" spc="-85" dirty="0">
                <a:latin typeface="Trebuchet MS"/>
                <a:cs typeface="Trebuchet MS"/>
              </a:rPr>
              <a:t> </a:t>
            </a:r>
            <a:r>
              <a:rPr sz="3200" spc="-5" dirty="0">
                <a:latin typeface="Trebuchet MS"/>
                <a:cs typeface="Trebuchet MS"/>
              </a:rPr>
              <a:t>ΙΙ</a:t>
            </a:r>
            <a:r>
              <a:rPr sz="3200" spc="-5" dirty="0">
                <a:latin typeface="Microsoft Sans Serif"/>
                <a:cs typeface="Microsoft Sans Serif"/>
              </a:rPr>
              <a:t>)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1620520" algn="l"/>
              </a:tabLst>
            </a:pPr>
            <a:r>
              <a:rPr sz="3200" b="1" dirty="0">
                <a:latin typeface="Arial"/>
                <a:cs typeface="Arial"/>
              </a:rPr>
              <a:t>2013:	</a:t>
            </a:r>
            <a:r>
              <a:rPr sz="3200" spc="-90" dirty="0">
                <a:latin typeface="Trebuchet MS"/>
                <a:cs typeface="Trebuchet MS"/>
              </a:rPr>
              <a:t>έκτη</a:t>
            </a:r>
            <a:r>
              <a:rPr sz="3200" spc="-95" dirty="0">
                <a:latin typeface="Trebuchet MS"/>
                <a:cs typeface="Trebuchet MS"/>
              </a:rPr>
              <a:t> </a:t>
            </a:r>
            <a:r>
              <a:rPr sz="3200" spc="-15" dirty="0">
                <a:latin typeface="Trebuchet MS"/>
                <a:cs typeface="Trebuchet MS"/>
              </a:rPr>
              <a:t>διεύρυνση</a:t>
            </a:r>
            <a:endParaRPr sz="32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2020: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Brexit</a:t>
            </a:r>
            <a:endParaRPr sz="32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99FF99"/>
              </a:buClr>
              <a:buFont typeface="Wingdings"/>
              <a:buChar char=""/>
            </a:pPr>
            <a:endParaRPr sz="47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i="1" spc="-5" dirty="0">
                <a:latin typeface="Arial"/>
                <a:cs typeface="Arial"/>
              </a:rPr>
              <a:t>[Πηγή</a:t>
            </a:r>
            <a:r>
              <a:rPr sz="3200" i="1" spc="-10" dirty="0">
                <a:latin typeface="Arial"/>
                <a:cs typeface="Arial"/>
              </a:rPr>
              <a:t> </a:t>
            </a:r>
            <a:r>
              <a:rPr sz="3200" i="1" dirty="0">
                <a:latin typeface="Arial"/>
                <a:cs typeface="Arial"/>
              </a:rPr>
              <a:t>:</a:t>
            </a:r>
            <a:r>
              <a:rPr sz="3200" i="1" spc="-1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www.europa.eu</a:t>
            </a:r>
            <a:r>
              <a:rPr sz="3200" i="1" spc="-5" dirty="0">
                <a:latin typeface="Arial"/>
                <a:cs typeface="Arial"/>
              </a:rPr>
              <a:t>]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0942" y="149629"/>
            <a:ext cx="6363392" cy="735676"/>
          </a:xfrm>
          <a:prstGeom prst="rect">
            <a:avLst/>
          </a:prstGeom>
        </p:spPr>
      </p:pic>
      <p:sp>
        <p:nvSpPr>
          <p:cNvPr id="63" name="object 6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507076" y="1633450"/>
            <a:ext cx="8171815" cy="4081779"/>
            <a:chOff x="507076" y="1633450"/>
            <a:chExt cx="8171815" cy="4081779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633450"/>
              <a:ext cx="8146472" cy="573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065712"/>
              <a:ext cx="7826432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510444"/>
              <a:ext cx="7813963" cy="57357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942705"/>
              <a:ext cx="7826432" cy="5735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387436"/>
              <a:ext cx="7826432" cy="57357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819698"/>
              <a:ext cx="7826432" cy="57357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264428"/>
              <a:ext cx="7813963" cy="57357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696690"/>
              <a:ext cx="7813963" cy="57357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5141421"/>
              <a:ext cx="4118956" cy="5735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90203" y="985057"/>
            <a:ext cx="8067675" cy="4667885"/>
            <a:chOff x="590203" y="985057"/>
            <a:chExt cx="8067675" cy="466788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03" y="985057"/>
              <a:ext cx="8067501" cy="57773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181" y="1417319"/>
              <a:ext cx="4384963" cy="57773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7403" y="1862050"/>
              <a:ext cx="7597832" cy="6774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5880" y="2398221"/>
              <a:ext cx="3661756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7403" y="2826327"/>
              <a:ext cx="6330141" cy="6774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7403" y="3374967"/>
              <a:ext cx="5997632" cy="6774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7403" y="3906981"/>
              <a:ext cx="6305203" cy="6774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7403" y="4443152"/>
              <a:ext cx="5390803" cy="67333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7403" y="4975167"/>
              <a:ext cx="6404955" cy="677487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7319" y="78971"/>
            <a:ext cx="6346766" cy="735676"/>
          </a:xfrm>
          <a:prstGeom prst="rect">
            <a:avLst/>
          </a:prstGeom>
        </p:spPr>
      </p:pic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652549" y="1438101"/>
            <a:ext cx="7781290" cy="3599815"/>
            <a:chOff x="652549" y="1438101"/>
            <a:chExt cx="7781290" cy="359981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549" y="1438101"/>
              <a:ext cx="4912821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9748" y="1853738"/>
              <a:ext cx="7286104" cy="5527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9748" y="2298469"/>
              <a:ext cx="7207134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9748" y="2730730"/>
              <a:ext cx="7286104" cy="55279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9748" y="3175461"/>
              <a:ext cx="7057504" cy="55279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09748" y="3607723"/>
              <a:ext cx="7323512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9748" y="4052454"/>
              <a:ext cx="7057504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9748" y="4484715"/>
              <a:ext cx="5848003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4851" y="0"/>
            <a:ext cx="6363392" cy="677487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835428" y="773084"/>
            <a:ext cx="7677150" cy="843915"/>
            <a:chOff x="835428" y="773084"/>
            <a:chExt cx="7677150" cy="84391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428" y="773084"/>
              <a:ext cx="6916188" cy="4530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428" y="1088967"/>
              <a:ext cx="7676803" cy="527858"/>
            </a:xfrm>
            <a:prstGeom prst="rect">
              <a:avLst/>
            </a:prstGeom>
          </p:spPr>
        </p:pic>
      </p:grpSp>
      <p:grpSp>
        <p:nvGrpSpPr>
          <p:cNvPr id="55" name="object 55"/>
          <p:cNvGrpSpPr/>
          <p:nvPr/>
        </p:nvGrpSpPr>
        <p:grpSpPr>
          <a:xfrm>
            <a:off x="835428" y="1903614"/>
            <a:ext cx="7714615" cy="923290"/>
            <a:chOff x="835428" y="1903614"/>
            <a:chExt cx="7714615" cy="923290"/>
          </a:xfrm>
        </p:grpSpPr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5428" y="1903614"/>
              <a:ext cx="7319356" cy="52785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5428" y="2294312"/>
              <a:ext cx="7714211" cy="532014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835428" y="3108959"/>
            <a:ext cx="7714615" cy="935355"/>
            <a:chOff x="835428" y="3108959"/>
            <a:chExt cx="7714615" cy="935355"/>
          </a:xfrm>
        </p:grpSpPr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5428" y="3108959"/>
              <a:ext cx="7560425" cy="52785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5428" y="3516284"/>
              <a:ext cx="7714211" cy="527858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35428" y="4314305"/>
            <a:ext cx="7789545" cy="1737360"/>
            <a:chOff x="835428" y="4314305"/>
            <a:chExt cx="7789545" cy="1737360"/>
          </a:xfrm>
        </p:grpSpPr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5428" y="4314305"/>
              <a:ext cx="7577051" cy="52785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5428" y="4721628"/>
              <a:ext cx="6812280" cy="52785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5428" y="5116483"/>
              <a:ext cx="7423265" cy="52785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5428" y="5523807"/>
              <a:ext cx="7789025" cy="5278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9131" y="282632"/>
            <a:ext cx="6400800" cy="760614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359728" y="1229995"/>
            <a:ext cx="8380730" cy="470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0" indent="-356235" algn="just">
              <a:lnSpc>
                <a:spcPts val="382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83234" algn="l"/>
              </a:tabLst>
            </a:pPr>
            <a:r>
              <a:rPr sz="3200" b="1" spc="175" dirty="0">
                <a:latin typeface="Arial"/>
                <a:cs typeface="Arial"/>
              </a:rPr>
              <a:t>Υπεγράφη </a:t>
            </a:r>
            <a:r>
              <a:rPr sz="3200" b="1" spc="715" dirty="0">
                <a:latin typeface="Arial"/>
                <a:cs typeface="Arial"/>
              </a:rPr>
              <a:t> </a:t>
            </a:r>
            <a:r>
              <a:rPr sz="3200" b="1" spc="130" dirty="0">
                <a:latin typeface="Arial"/>
                <a:cs typeface="Arial"/>
              </a:rPr>
              <a:t>στη </a:t>
            </a:r>
            <a:r>
              <a:rPr sz="3200" b="1" spc="765" dirty="0">
                <a:latin typeface="Arial"/>
                <a:cs typeface="Arial"/>
              </a:rPr>
              <a:t> </a:t>
            </a:r>
            <a:r>
              <a:rPr sz="3200" b="1" spc="175" dirty="0">
                <a:latin typeface="Arial"/>
                <a:cs typeface="Arial"/>
              </a:rPr>
              <a:t>Λισαβόνα </a:t>
            </a:r>
            <a:r>
              <a:rPr sz="3200" b="1" spc="720" dirty="0">
                <a:latin typeface="Arial"/>
                <a:cs typeface="Arial"/>
              </a:rPr>
              <a:t> </a:t>
            </a:r>
            <a:r>
              <a:rPr sz="3200" b="1" spc="150" dirty="0">
                <a:latin typeface="Arial"/>
                <a:cs typeface="Arial"/>
              </a:rPr>
              <a:t>στις </a:t>
            </a:r>
            <a:r>
              <a:rPr sz="3200" b="1" spc="740" dirty="0">
                <a:latin typeface="Arial"/>
                <a:cs typeface="Arial"/>
              </a:rPr>
              <a:t> </a:t>
            </a:r>
            <a:r>
              <a:rPr sz="3200" b="1" spc="200" dirty="0">
                <a:latin typeface="Arial"/>
                <a:cs typeface="Arial"/>
              </a:rPr>
              <a:t>13</a:t>
            </a:r>
            <a:endParaRPr sz="3200" dirty="0">
              <a:latin typeface="Arial"/>
              <a:cs typeface="Arial"/>
            </a:endParaRPr>
          </a:p>
          <a:p>
            <a:pPr marL="469900" algn="just">
              <a:lnSpc>
                <a:spcPts val="3820"/>
              </a:lnSpc>
            </a:pPr>
            <a:r>
              <a:rPr sz="3200" b="1" spc="5" dirty="0">
                <a:latin typeface="Arial"/>
                <a:cs typeface="Arial"/>
              </a:rPr>
              <a:t>Δεκεµβρίου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2007</a:t>
            </a:r>
            <a:endParaRPr sz="3200" dirty="0">
              <a:latin typeface="Arial"/>
              <a:cs typeface="Arial"/>
            </a:endParaRPr>
          </a:p>
          <a:p>
            <a:pPr marL="469900" indent="-342900" algn="just">
              <a:lnSpc>
                <a:spcPct val="100000"/>
              </a:lnSpc>
              <a:spcBef>
                <a:spcPts val="7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69900" algn="l"/>
              </a:tabLst>
            </a:pPr>
            <a:r>
              <a:rPr sz="3200" b="1" spc="-5" dirty="0">
                <a:latin typeface="Arial"/>
                <a:cs typeface="Arial"/>
              </a:rPr>
              <a:t>Τέθηκε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σε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ισχύ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την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1</a:t>
            </a:r>
            <a:r>
              <a:rPr sz="3150" b="1" spc="15" baseline="25132" dirty="0">
                <a:latin typeface="Arial"/>
                <a:cs typeface="Arial"/>
              </a:rPr>
              <a:t>η</a:t>
            </a:r>
            <a:r>
              <a:rPr sz="3150" b="1" spc="450" baseline="25132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Δεκεµβρίου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2009</a:t>
            </a:r>
            <a:endParaRPr sz="3200" dirty="0">
              <a:latin typeface="Arial"/>
              <a:cs typeface="Arial"/>
            </a:endParaRPr>
          </a:p>
          <a:p>
            <a:pPr marL="469900" marR="133350" indent="-342900" algn="just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74980" algn="l"/>
              </a:tabLst>
            </a:pP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50" dirty="0">
                <a:latin typeface="Arial"/>
                <a:cs typeface="Arial"/>
              </a:rPr>
              <a:t>όρος</a:t>
            </a:r>
            <a:r>
              <a:rPr sz="3200" b="1" spc="55" dirty="0">
                <a:latin typeface="Arial"/>
                <a:cs typeface="Arial"/>
              </a:rPr>
              <a:t> </a:t>
            </a:r>
            <a:r>
              <a:rPr sz="3200" b="1" spc="60" dirty="0">
                <a:latin typeface="Arial"/>
                <a:cs typeface="Arial"/>
              </a:rPr>
              <a:t>«Κοινότητα»</a:t>
            </a:r>
            <a:r>
              <a:rPr sz="3200" b="1" spc="65" dirty="0">
                <a:latin typeface="Arial"/>
                <a:cs typeface="Arial"/>
              </a:rPr>
              <a:t> αντικαθίσταται 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από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τον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όρο «΄Ενωση»</a:t>
            </a:r>
            <a:endParaRPr sz="3200" dirty="0">
              <a:latin typeface="Arial"/>
              <a:cs typeface="Arial"/>
            </a:endParaRPr>
          </a:p>
          <a:p>
            <a:pPr marL="469900" marR="86360" indent="-342900" algn="just">
              <a:lnSpc>
                <a:spcPct val="100099"/>
              </a:lnSpc>
              <a:spcBef>
                <a:spcPts val="82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94030" algn="l"/>
              </a:tabLst>
            </a:pP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315" dirty="0">
                <a:latin typeface="Arial"/>
                <a:cs typeface="Arial"/>
              </a:rPr>
              <a:t>Συνθήκη</a:t>
            </a:r>
            <a:r>
              <a:rPr sz="3200" b="1" spc="320" dirty="0">
                <a:latin typeface="Arial"/>
                <a:cs typeface="Arial"/>
              </a:rPr>
              <a:t> </a:t>
            </a:r>
            <a:r>
              <a:rPr sz="3200" b="1" spc="245" dirty="0">
                <a:latin typeface="Arial"/>
                <a:cs typeface="Arial"/>
              </a:rPr>
              <a:t>για</a:t>
            </a:r>
            <a:r>
              <a:rPr sz="3200" b="1" spc="250" dirty="0">
                <a:latin typeface="Arial"/>
                <a:cs typeface="Arial"/>
              </a:rPr>
              <a:t> </a:t>
            </a:r>
            <a:r>
              <a:rPr sz="3200" b="1" spc="245" dirty="0">
                <a:latin typeface="Arial"/>
                <a:cs typeface="Arial"/>
              </a:rPr>
              <a:t>την</a:t>
            </a:r>
            <a:r>
              <a:rPr sz="3200" b="1" spc="250" dirty="0">
                <a:latin typeface="Arial"/>
                <a:cs typeface="Arial"/>
              </a:rPr>
              <a:t> </a:t>
            </a:r>
            <a:r>
              <a:rPr sz="3200" b="1" spc="325" dirty="0">
                <a:latin typeface="Arial"/>
                <a:cs typeface="Arial"/>
              </a:rPr>
              <a:t>Ευρωπαϊκή </a:t>
            </a:r>
            <a:r>
              <a:rPr sz="3200" b="1" spc="3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Κοινότητα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(ΣυνθΕΚ)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µετονοµάζεται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σε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310" dirty="0">
                <a:latin typeface="Arial"/>
                <a:cs typeface="Arial"/>
              </a:rPr>
              <a:t>Συνθήκη</a:t>
            </a:r>
            <a:r>
              <a:rPr sz="3200" b="1" spc="315" dirty="0">
                <a:latin typeface="Arial"/>
                <a:cs typeface="Arial"/>
              </a:rPr>
              <a:t> </a:t>
            </a:r>
            <a:r>
              <a:rPr sz="3200" b="1" spc="240" dirty="0">
                <a:latin typeface="Arial"/>
                <a:cs typeface="Arial"/>
              </a:rPr>
              <a:t>για</a:t>
            </a:r>
            <a:r>
              <a:rPr sz="3200" b="1" spc="245" dirty="0">
                <a:latin typeface="Arial"/>
                <a:cs typeface="Arial"/>
              </a:rPr>
              <a:t> </a:t>
            </a:r>
            <a:r>
              <a:rPr sz="3200" b="1" spc="180" dirty="0">
                <a:latin typeface="Arial"/>
                <a:cs typeface="Arial"/>
              </a:rPr>
              <a:t>τη</a:t>
            </a:r>
            <a:r>
              <a:rPr sz="3200" b="1" spc="185" dirty="0">
                <a:latin typeface="Arial"/>
                <a:cs typeface="Arial"/>
              </a:rPr>
              <a:t> </a:t>
            </a:r>
            <a:r>
              <a:rPr sz="3200" b="1" spc="325" dirty="0">
                <a:latin typeface="Arial"/>
                <a:cs typeface="Arial"/>
              </a:rPr>
              <a:t>Λειτουργία</a:t>
            </a:r>
            <a:r>
              <a:rPr sz="3200" b="1" spc="330" dirty="0">
                <a:latin typeface="Arial"/>
                <a:cs typeface="Arial"/>
              </a:rPr>
              <a:t> </a:t>
            </a:r>
            <a:r>
              <a:rPr sz="3200" b="1" spc="240" dirty="0">
                <a:latin typeface="Arial"/>
                <a:cs typeface="Arial"/>
              </a:rPr>
              <a:t>της </a:t>
            </a:r>
            <a:r>
              <a:rPr sz="3200" b="1" spc="24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Ευρωπαϊκής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Ένωσης </a:t>
            </a:r>
            <a:r>
              <a:rPr sz="3200" b="1" dirty="0">
                <a:latin typeface="Arial"/>
                <a:cs typeface="Arial"/>
              </a:rPr>
              <a:t>(ΣΛΕΕ).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9545" y="731519"/>
            <a:ext cx="8167370" cy="2074545"/>
            <a:chOff x="519545" y="731519"/>
            <a:chExt cx="8167370" cy="207454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45" y="731519"/>
              <a:ext cx="8154785" cy="56110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367" y="1101436"/>
              <a:ext cx="7813963" cy="56110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0367" y="1479665"/>
              <a:ext cx="7826432" cy="56526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0367" y="1862050"/>
              <a:ext cx="7826432" cy="56110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0367" y="2244436"/>
              <a:ext cx="6633556" cy="561109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519545" y="3133897"/>
            <a:ext cx="8167370" cy="1359535"/>
            <a:chOff x="519545" y="3133897"/>
            <a:chExt cx="8167370" cy="1359535"/>
          </a:xfrm>
        </p:grpSpPr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545" y="3133897"/>
              <a:ext cx="8142316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0367" y="3562003"/>
              <a:ext cx="7826432" cy="56526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0367" y="3931919"/>
              <a:ext cx="6076603" cy="561109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122218"/>
            <a:ext cx="9144000" cy="5735955"/>
            <a:chOff x="0" y="1122218"/>
            <a:chExt cx="9144000" cy="573595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23" y="1122218"/>
              <a:ext cx="8233756" cy="59851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301" y="1542011"/>
              <a:ext cx="7926185" cy="5486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301" y="1907771"/>
              <a:ext cx="7926185" cy="54863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301" y="2277686"/>
              <a:ext cx="7913716" cy="54863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301" y="2643447"/>
              <a:ext cx="7913716" cy="54863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301" y="3013363"/>
              <a:ext cx="6949440" cy="54863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7323" y="3408218"/>
              <a:ext cx="8246225" cy="59851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2301" y="3828011"/>
              <a:ext cx="7913716" cy="5486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2301" y="4193771"/>
              <a:ext cx="7913716" cy="54863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301" y="4563686"/>
              <a:ext cx="7913716" cy="54864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2301" y="4929446"/>
              <a:ext cx="7913716" cy="54864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2301" y="5299363"/>
              <a:ext cx="7913716" cy="54864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2301" y="5656810"/>
              <a:ext cx="4127268" cy="548640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75014" y="365759"/>
            <a:ext cx="5818908" cy="652549"/>
          </a:xfrm>
          <a:prstGeom prst="rect">
            <a:avLst/>
          </a:prstGeom>
        </p:spPr>
      </p:pic>
      <p:sp>
        <p:nvSpPr>
          <p:cNvPr id="66" name="object 6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1186662" y="393383"/>
            <a:ext cx="677481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5" dirty="0"/>
              <a:t>ΔΕΥΤΕΡΟΓΕΝΕΣ</a:t>
            </a:r>
            <a:r>
              <a:rPr sz="3400" spc="-10" dirty="0"/>
              <a:t> </a:t>
            </a:r>
            <a:r>
              <a:rPr sz="3400" spc="-5" dirty="0"/>
              <a:t>ΔΙΚΑΙΟ</a:t>
            </a:r>
            <a:r>
              <a:rPr sz="3400" spc="-15" dirty="0"/>
              <a:t> </a:t>
            </a:r>
            <a:r>
              <a:rPr sz="3400" spc="-5" dirty="0"/>
              <a:t>ΤΗΣ</a:t>
            </a:r>
            <a:r>
              <a:rPr sz="3400" spc="-15" dirty="0"/>
              <a:t> </a:t>
            </a:r>
            <a:r>
              <a:rPr sz="3400" dirty="0"/>
              <a:t>ΕΕ</a:t>
            </a:r>
            <a:endParaRPr sz="3400"/>
          </a:p>
        </p:txBody>
      </p:sp>
      <p:sp>
        <p:nvSpPr>
          <p:cNvPr id="71" name="object 7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507076" y="1201189"/>
            <a:ext cx="8159115" cy="2178050"/>
            <a:chOff x="507076" y="1201189"/>
            <a:chExt cx="8159115" cy="2178050"/>
          </a:xfrm>
        </p:grpSpPr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201189"/>
              <a:ext cx="8146472" cy="627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1683326"/>
              <a:ext cx="7813963" cy="627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169622"/>
              <a:ext cx="1134687" cy="62345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664228"/>
              <a:ext cx="7219603" cy="714894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7076" y="3832166"/>
            <a:ext cx="5910348" cy="71489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7076" y="5000105"/>
            <a:ext cx="6429894" cy="714894"/>
          </a:xfrm>
          <a:prstGeom prst="rect">
            <a:avLst/>
          </a:prstGeom>
        </p:spPr>
      </p:pic>
      <p:grpSp>
        <p:nvGrpSpPr>
          <p:cNvPr id="62" name="object 62"/>
          <p:cNvGrpSpPr/>
          <p:nvPr/>
        </p:nvGrpSpPr>
        <p:grpSpPr>
          <a:xfrm>
            <a:off x="2695574" y="2776537"/>
            <a:ext cx="986155" cy="495300"/>
            <a:chOff x="2695574" y="2776537"/>
            <a:chExt cx="986155" cy="495300"/>
          </a:xfrm>
        </p:grpSpPr>
        <p:sp>
          <p:nvSpPr>
            <p:cNvPr id="63" name="object 63"/>
            <p:cNvSpPr/>
            <p:nvPr/>
          </p:nvSpPr>
          <p:spPr>
            <a:xfrm>
              <a:off x="2700337" y="2781299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732233" y="0"/>
                  </a:moveTo>
                  <a:lnTo>
                    <a:pt x="732233" y="121445"/>
                  </a:lnTo>
                  <a:lnTo>
                    <a:pt x="0" y="121445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2" y="242888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700337" y="2781299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0" y="121444"/>
                  </a:moveTo>
                  <a:lnTo>
                    <a:pt x="732233" y="121444"/>
                  </a:lnTo>
                  <a:lnTo>
                    <a:pt x="732233" y="0"/>
                  </a:lnTo>
                  <a:lnTo>
                    <a:pt x="976311" y="242887"/>
                  </a:lnTo>
                  <a:lnTo>
                    <a:pt x="732233" y="485774"/>
                  </a:lnTo>
                  <a:lnTo>
                    <a:pt x="732233" y="364330"/>
                  </a:lnTo>
                  <a:lnTo>
                    <a:pt x="0" y="364330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198812" y="4000500"/>
            <a:ext cx="986155" cy="495300"/>
            <a:chOff x="3198812" y="4000500"/>
            <a:chExt cx="986155" cy="495300"/>
          </a:xfrm>
        </p:grpSpPr>
        <p:sp>
          <p:nvSpPr>
            <p:cNvPr id="66" name="object 66"/>
            <p:cNvSpPr/>
            <p:nvPr/>
          </p:nvSpPr>
          <p:spPr>
            <a:xfrm>
              <a:off x="3203574" y="4005262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732233" y="0"/>
                  </a:moveTo>
                  <a:lnTo>
                    <a:pt x="732233" y="121445"/>
                  </a:lnTo>
                  <a:lnTo>
                    <a:pt x="0" y="121445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2" y="242888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203574" y="4005262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0" y="121443"/>
                  </a:moveTo>
                  <a:lnTo>
                    <a:pt x="732234" y="121443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0" y="12144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2695574" y="5153025"/>
            <a:ext cx="986155" cy="495300"/>
            <a:chOff x="2695574" y="5153025"/>
            <a:chExt cx="986155" cy="495300"/>
          </a:xfrm>
        </p:grpSpPr>
        <p:sp>
          <p:nvSpPr>
            <p:cNvPr id="69" name="object 69"/>
            <p:cNvSpPr/>
            <p:nvPr/>
          </p:nvSpPr>
          <p:spPr>
            <a:xfrm>
              <a:off x="2700337" y="5157787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732233" y="0"/>
                  </a:moveTo>
                  <a:lnTo>
                    <a:pt x="732233" y="121445"/>
                  </a:lnTo>
                  <a:lnTo>
                    <a:pt x="0" y="121445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2" y="242888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700337" y="5157787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0" y="121443"/>
                  </a:moveTo>
                  <a:lnTo>
                    <a:pt x="732233" y="121443"/>
                  </a:lnTo>
                  <a:lnTo>
                    <a:pt x="732233" y="0"/>
                  </a:lnTo>
                  <a:lnTo>
                    <a:pt x="976311" y="242887"/>
                  </a:lnTo>
                  <a:lnTo>
                    <a:pt x="732233" y="485774"/>
                  </a:lnTo>
                  <a:lnTo>
                    <a:pt x="732233" y="364330"/>
                  </a:lnTo>
                  <a:lnTo>
                    <a:pt x="0" y="364330"/>
                  </a:lnTo>
                  <a:lnTo>
                    <a:pt x="0" y="12144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0443" y="278476"/>
            <a:ext cx="4168832" cy="648392"/>
          </a:xfrm>
          <a:prstGeom prst="rect">
            <a:avLst/>
          </a:prstGeom>
        </p:spPr>
      </p:pic>
      <p:sp>
        <p:nvSpPr>
          <p:cNvPr id="65" name="object 6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232756" y="989214"/>
            <a:ext cx="8429625" cy="5074920"/>
            <a:chOff x="232756" y="989214"/>
            <a:chExt cx="8429625" cy="5074920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989214"/>
              <a:ext cx="2880360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756" y="1409006"/>
              <a:ext cx="8416635" cy="627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734" y="1916083"/>
              <a:ext cx="7360920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756" y="2348344"/>
              <a:ext cx="8429104" cy="6317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734" y="2855421"/>
              <a:ext cx="8084126" cy="55279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734" y="3287683"/>
              <a:ext cx="8084126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7734" y="3719946"/>
              <a:ext cx="8084126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7734" y="4139738"/>
              <a:ext cx="1849582" cy="55279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756" y="4572000"/>
              <a:ext cx="8416635" cy="62761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7734" y="5079076"/>
              <a:ext cx="8084126" cy="55279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7734" y="5511338"/>
              <a:ext cx="4148051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469" y="440575"/>
            <a:ext cx="6862156" cy="648392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511232" y="1350818"/>
            <a:ext cx="8159115" cy="4667885"/>
            <a:chOff x="511232" y="1350818"/>
            <a:chExt cx="8159115" cy="466788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350818"/>
              <a:ext cx="5710843" cy="5153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432" y="1729047"/>
              <a:ext cx="7689272" cy="52785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6908" y="2123901"/>
              <a:ext cx="7182195" cy="45304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8432" y="2452253"/>
              <a:ext cx="7689272" cy="52785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6908" y="2859578"/>
              <a:ext cx="6396643" cy="45304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8432" y="3192087"/>
              <a:ext cx="7664334" cy="52785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4440" y="3595253"/>
              <a:ext cx="7423265" cy="45304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6908" y="3927763"/>
              <a:ext cx="7410795" cy="44888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6908" y="4243647"/>
              <a:ext cx="7410795" cy="45304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6908" y="4576156"/>
              <a:ext cx="7410795" cy="4488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6908" y="4904508"/>
              <a:ext cx="7410795" cy="45304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34440" y="5232861"/>
              <a:ext cx="7435734" cy="4530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6908" y="5565370"/>
              <a:ext cx="3171305" cy="4530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7974" y="124690"/>
            <a:ext cx="4168832" cy="652549"/>
          </a:xfrm>
          <a:prstGeom prst="rect">
            <a:avLst/>
          </a:prstGeom>
        </p:spPr>
      </p:pic>
      <p:sp>
        <p:nvSpPr>
          <p:cNvPr id="72" name="object 7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336665" y="685800"/>
            <a:ext cx="8341995" cy="5237480"/>
            <a:chOff x="336665" y="685800"/>
            <a:chExt cx="8341995" cy="5237480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821" y="685800"/>
              <a:ext cx="1695796" cy="47382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665" y="1026621"/>
              <a:ext cx="8316883" cy="49045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43" y="1367442"/>
              <a:ext cx="7984374" cy="45304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643" y="1662544"/>
              <a:ext cx="4044141" cy="4488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665" y="1978429"/>
              <a:ext cx="8329352" cy="49045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1643" y="2323407"/>
              <a:ext cx="7996843" cy="44888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643" y="2614352"/>
              <a:ext cx="7984374" cy="45304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1643" y="2905297"/>
              <a:ext cx="872836" cy="45304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665" y="3225337"/>
              <a:ext cx="8329352" cy="48629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1643" y="3566159"/>
              <a:ext cx="7984374" cy="45304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33851" y="3898669"/>
              <a:ext cx="2078182" cy="8312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1643" y="3566159"/>
              <a:ext cx="7984374" cy="4530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1643" y="3857105"/>
              <a:ext cx="4501341" cy="45304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6665" y="4177145"/>
              <a:ext cx="8329352" cy="49045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9174" y="4517967"/>
              <a:ext cx="7996843" cy="45304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1643" y="4808913"/>
              <a:ext cx="6168043" cy="45304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6665" y="5128952"/>
              <a:ext cx="8316883" cy="49045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1643" y="5469774"/>
              <a:ext cx="4185457" cy="4530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392381"/>
            <a:ext cx="9144000" cy="5466080"/>
            <a:chOff x="0" y="1392381"/>
            <a:chExt cx="9144000" cy="546608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701" y="1392381"/>
              <a:ext cx="8096595" cy="5652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523" y="1795548"/>
              <a:ext cx="7805651" cy="50292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523" y="2128057"/>
              <a:ext cx="7805651" cy="5029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523" y="2468879"/>
              <a:ext cx="1749828" cy="502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3701" y="2838795"/>
              <a:ext cx="8146472" cy="56526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4523" y="3246119"/>
              <a:ext cx="7805651" cy="50292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523" y="3586940"/>
              <a:ext cx="7805651" cy="50291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523" y="3931919"/>
              <a:ext cx="3487188" cy="50291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3701" y="4285210"/>
              <a:ext cx="8134003" cy="56942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4523" y="4692534"/>
              <a:ext cx="7805651" cy="50291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4523" y="5037512"/>
              <a:ext cx="7805651" cy="50292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4523" y="5378334"/>
              <a:ext cx="7805651" cy="50291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4523" y="5723312"/>
              <a:ext cx="1812174" cy="502920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10443" y="62345"/>
            <a:ext cx="4168832" cy="652549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pic>
        <p:nvPicPr>
          <p:cNvPr id="65" name="object 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23701" y="602673"/>
            <a:ext cx="2265217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0443" y="16625"/>
            <a:ext cx="4168832" cy="652549"/>
          </a:xfrm>
          <a:prstGeom prst="rect">
            <a:avLst/>
          </a:prstGeom>
        </p:spPr>
      </p:pic>
      <p:sp>
        <p:nvSpPr>
          <p:cNvPr id="63" name="object 6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545" y="843742"/>
            <a:ext cx="4256116" cy="623454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519545" y="1907771"/>
            <a:ext cx="8167370" cy="4131945"/>
            <a:chOff x="519545" y="1907771"/>
            <a:chExt cx="8167370" cy="4131945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545" y="1907771"/>
              <a:ext cx="8129846" cy="7148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523" y="2493817"/>
              <a:ext cx="7822275" cy="62345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4523" y="2975956"/>
              <a:ext cx="7809806" cy="62345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4523" y="3470563"/>
              <a:ext cx="7822275" cy="62761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523" y="3952701"/>
              <a:ext cx="7809806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523" y="4447309"/>
              <a:ext cx="7809806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4523" y="4933603"/>
              <a:ext cx="7809806" cy="62345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4523" y="5415741"/>
              <a:ext cx="3848792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2337" y="266006"/>
            <a:ext cx="5320145" cy="760614"/>
          </a:xfrm>
          <a:prstGeom prst="rect">
            <a:avLst/>
          </a:prstGeom>
        </p:spPr>
      </p:pic>
      <p:sp>
        <p:nvSpPr>
          <p:cNvPr id="56" name="object 56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895350" y="1336676"/>
            <a:ext cx="7066280" cy="4473575"/>
            <a:chOff x="895350" y="1336676"/>
            <a:chExt cx="7066280" cy="4473575"/>
          </a:xfrm>
        </p:grpSpPr>
        <p:sp>
          <p:nvSpPr>
            <p:cNvPr id="53" name="object 53"/>
            <p:cNvSpPr/>
            <p:nvPr/>
          </p:nvSpPr>
          <p:spPr>
            <a:xfrm>
              <a:off x="900112" y="1341438"/>
              <a:ext cx="7056755" cy="4464050"/>
            </a:xfrm>
            <a:custGeom>
              <a:avLst/>
              <a:gdLst/>
              <a:ahLst/>
              <a:cxnLst/>
              <a:rect l="l" t="t" r="r" b="b"/>
              <a:pathLst>
                <a:path w="7056755" h="4464050">
                  <a:moveTo>
                    <a:pt x="3528218" y="0"/>
                  </a:moveTo>
                  <a:lnTo>
                    <a:pt x="3469284" y="305"/>
                  </a:lnTo>
                  <a:lnTo>
                    <a:pt x="3410584" y="1217"/>
                  </a:lnTo>
                  <a:lnTo>
                    <a:pt x="3352124" y="2731"/>
                  </a:lnTo>
                  <a:lnTo>
                    <a:pt x="3293913" y="4843"/>
                  </a:lnTo>
                  <a:lnTo>
                    <a:pt x="3235958" y="7548"/>
                  </a:lnTo>
                  <a:lnTo>
                    <a:pt x="3178265" y="10841"/>
                  </a:lnTo>
                  <a:lnTo>
                    <a:pt x="3120844" y="14717"/>
                  </a:lnTo>
                  <a:lnTo>
                    <a:pt x="3063701" y="19172"/>
                  </a:lnTo>
                  <a:lnTo>
                    <a:pt x="3006844" y="24200"/>
                  </a:lnTo>
                  <a:lnTo>
                    <a:pt x="2950279" y="29798"/>
                  </a:lnTo>
                  <a:lnTo>
                    <a:pt x="2894016" y="35960"/>
                  </a:lnTo>
                  <a:lnTo>
                    <a:pt x="2838061" y="42682"/>
                  </a:lnTo>
                  <a:lnTo>
                    <a:pt x="2782422" y="49959"/>
                  </a:lnTo>
                  <a:lnTo>
                    <a:pt x="2727105" y="57786"/>
                  </a:lnTo>
                  <a:lnTo>
                    <a:pt x="2672120" y="66159"/>
                  </a:lnTo>
                  <a:lnTo>
                    <a:pt x="2617472" y="75072"/>
                  </a:lnTo>
                  <a:lnTo>
                    <a:pt x="2563170" y="84521"/>
                  </a:lnTo>
                  <a:lnTo>
                    <a:pt x="2509222" y="94501"/>
                  </a:lnTo>
                  <a:lnTo>
                    <a:pt x="2455634" y="105008"/>
                  </a:lnTo>
                  <a:lnTo>
                    <a:pt x="2402414" y="116037"/>
                  </a:lnTo>
                  <a:lnTo>
                    <a:pt x="2349569" y="127583"/>
                  </a:lnTo>
                  <a:lnTo>
                    <a:pt x="2297108" y="139641"/>
                  </a:lnTo>
                  <a:lnTo>
                    <a:pt x="2245037" y="152206"/>
                  </a:lnTo>
                  <a:lnTo>
                    <a:pt x="2193365" y="165275"/>
                  </a:lnTo>
                  <a:lnTo>
                    <a:pt x="2142098" y="178841"/>
                  </a:lnTo>
                  <a:lnTo>
                    <a:pt x="2091244" y="192901"/>
                  </a:lnTo>
                  <a:lnTo>
                    <a:pt x="2040810" y="207449"/>
                  </a:lnTo>
                  <a:lnTo>
                    <a:pt x="1990804" y="222482"/>
                  </a:lnTo>
                  <a:lnTo>
                    <a:pt x="1941234" y="237993"/>
                  </a:lnTo>
                  <a:lnTo>
                    <a:pt x="1892107" y="253979"/>
                  </a:lnTo>
                  <a:lnTo>
                    <a:pt x="1843430" y="270435"/>
                  </a:lnTo>
                  <a:lnTo>
                    <a:pt x="1795212" y="287355"/>
                  </a:lnTo>
                  <a:lnTo>
                    <a:pt x="1747458" y="304736"/>
                  </a:lnTo>
                  <a:lnTo>
                    <a:pt x="1700178" y="322572"/>
                  </a:lnTo>
                  <a:lnTo>
                    <a:pt x="1653378" y="340859"/>
                  </a:lnTo>
                  <a:lnTo>
                    <a:pt x="1607066" y="359592"/>
                  </a:lnTo>
                  <a:lnTo>
                    <a:pt x="1561249" y="378767"/>
                  </a:lnTo>
                  <a:lnTo>
                    <a:pt x="1515935" y="398377"/>
                  </a:lnTo>
                  <a:lnTo>
                    <a:pt x="1471132" y="418420"/>
                  </a:lnTo>
                  <a:lnTo>
                    <a:pt x="1426846" y="438889"/>
                  </a:lnTo>
                  <a:lnTo>
                    <a:pt x="1383086" y="459781"/>
                  </a:lnTo>
                  <a:lnTo>
                    <a:pt x="1339858" y="481091"/>
                  </a:lnTo>
                  <a:lnTo>
                    <a:pt x="1297171" y="502813"/>
                  </a:lnTo>
                  <a:lnTo>
                    <a:pt x="1255032" y="524944"/>
                  </a:lnTo>
                  <a:lnTo>
                    <a:pt x="1213447" y="547477"/>
                  </a:lnTo>
                  <a:lnTo>
                    <a:pt x="1172426" y="570410"/>
                  </a:lnTo>
                  <a:lnTo>
                    <a:pt x="1131975" y="593736"/>
                  </a:lnTo>
                  <a:lnTo>
                    <a:pt x="1092101" y="617452"/>
                  </a:lnTo>
                  <a:lnTo>
                    <a:pt x="1052813" y="641552"/>
                  </a:lnTo>
                  <a:lnTo>
                    <a:pt x="1014117" y="666031"/>
                  </a:lnTo>
                  <a:lnTo>
                    <a:pt x="976022" y="690886"/>
                  </a:lnTo>
                  <a:lnTo>
                    <a:pt x="938534" y="716111"/>
                  </a:lnTo>
                  <a:lnTo>
                    <a:pt x="901662" y="741701"/>
                  </a:lnTo>
                  <a:lnTo>
                    <a:pt x="865412" y="767652"/>
                  </a:lnTo>
                  <a:lnTo>
                    <a:pt x="829792" y="793959"/>
                  </a:lnTo>
                  <a:lnTo>
                    <a:pt x="794810" y="820617"/>
                  </a:lnTo>
                  <a:lnTo>
                    <a:pt x="760473" y="847622"/>
                  </a:lnTo>
                  <a:lnTo>
                    <a:pt x="726789" y="874969"/>
                  </a:lnTo>
                  <a:lnTo>
                    <a:pt x="693764" y="902652"/>
                  </a:lnTo>
                  <a:lnTo>
                    <a:pt x="661407" y="930668"/>
                  </a:lnTo>
                  <a:lnTo>
                    <a:pt x="629726" y="959012"/>
                  </a:lnTo>
                  <a:lnTo>
                    <a:pt x="598726" y="987679"/>
                  </a:lnTo>
                  <a:lnTo>
                    <a:pt x="568417" y="1016663"/>
                  </a:lnTo>
                  <a:lnTo>
                    <a:pt x="538806" y="1045961"/>
                  </a:lnTo>
                  <a:lnTo>
                    <a:pt x="509899" y="1075568"/>
                  </a:lnTo>
                  <a:lnTo>
                    <a:pt x="481705" y="1105478"/>
                  </a:lnTo>
                  <a:lnTo>
                    <a:pt x="454230" y="1135688"/>
                  </a:lnTo>
                  <a:lnTo>
                    <a:pt x="427484" y="1166192"/>
                  </a:lnTo>
                  <a:lnTo>
                    <a:pt x="401472" y="1196986"/>
                  </a:lnTo>
                  <a:lnTo>
                    <a:pt x="376203" y="1228065"/>
                  </a:lnTo>
                  <a:lnTo>
                    <a:pt x="351683" y="1259424"/>
                  </a:lnTo>
                  <a:lnTo>
                    <a:pt x="327921" y="1291059"/>
                  </a:lnTo>
                  <a:lnTo>
                    <a:pt x="304924" y="1322964"/>
                  </a:lnTo>
                  <a:lnTo>
                    <a:pt x="282699" y="1355135"/>
                  </a:lnTo>
                  <a:lnTo>
                    <a:pt x="261254" y="1387568"/>
                  </a:lnTo>
                  <a:lnTo>
                    <a:pt x="240596" y="1420257"/>
                  </a:lnTo>
                  <a:lnTo>
                    <a:pt x="220734" y="1453198"/>
                  </a:lnTo>
                  <a:lnTo>
                    <a:pt x="201673" y="1486386"/>
                  </a:lnTo>
                  <a:lnTo>
                    <a:pt x="165989" y="1553485"/>
                  </a:lnTo>
                  <a:lnTo>
                    <a:pt x="133605" y="1621515"/>
                  </a:lnTo>
                  <a:lnTo>
                    <a:pt x="104579" y="1690439"/>
                  </a:lnTo>
                  <a:lnTo>
                    <a:pt x="78972" y="1760218"/>
                  </a:lnTo>
                  <a:lnTo>
                    <a:pt x="56844" y="1830815"/>
                  </a:lnTo>
                  <a:lnTo>
                    <a:pt x="38254" y="1902192"/>
                  </a:lnTo>
                  <a:lnTo>
                    <a:pt x="23264" y="1974311"/>
                  </a:lnTo>
                  <a:lnTo>
                    <a:pt x="11931" y="2047134"/>
                  </a:lnTo>
                  <a:lnTo>
                    <a:pt x="4317" y="2120624"/>
                  </a:lnTo>
                  <a:lnTo>
                    <a:pt x="482" y="2194742"/>
                  </a:lnTo>
                  <a:lnTo>
                    <a:pt x="0" y="2232025"/>
                  </a:lnTo>
                  <a:lnTo>
                    <a:pt x="482" y="2269307"/>
                  </a:lnTo>
                  <a:lnTo>
                    <a:pt x="4317" y="2343425"/>
                  </a:lnTo>
                  <a:lnTo>
                    <a:pt x="11931" y="2416914"/>
                  </a:lnTo>
                  <a:lnTo>
                    <a:pt x="23264" y="2489738"/>
                  </a:lnTo>
                  <a:lnTo>
                    <a:pt x="38254" y="2561857"/>
                  </a:lnTo>
                  <a:lnTo>
                    <a:pt x="56844" y="2633234"/>
                  </a:lnTo>
                  <a:lnTo>
                    <a:pt x="78972" y="2703831"/>
                  </a:lnTo>
                  <a:lnTo>
                    <a:pt x="104579" y="2773610"/>
                  </a:lnTo>
                  <a:lnTo>
                    <a:pt x="133605" y="2842533"/>
                  </a:lnTo>
                  <a:lnTo>
                    <a:pt x="165989" y="2910563"/>
                  </a:lnTo>
                  <a:lnTo>
                    <a:pt x="201673" y="2977662"/>
                  </a:lnTo>
                  <a:lnTo>
                    <a:pt x="220734" y="3010850"/>
                  </a:lnTo>
                  <a:lnTo>
                    <a:pt x="240596" y="3043791"/>
                  </a:lnTo>
                  <a:lnTo>
                    <a:pt x="261254" y="3076480"/>
                  </a:lnTo>
                  <a:lnTo>
                    <a:pt x="282699" y="3108913"/>
                  </a:lnTo>
                  <a:lnTo>
                    <a:pt x="304924" y="3141084"/>
                  </a:lnTo>
                  <a:lnTo>
                    <a:pt x="327921" y="3172990"/>
                  </a:lnTo>
                  <a:lnTo>
                    <a:pt x="351683" y="3204624"/>
                  </a:lnTo>
                  <a:lnTo>
                    <a:pt x="376203" y="3235983"/>
                  </a:lnTo>
                  <a:lnTo>
                    <a:pt x="401472" y="3267062"/>
                  </a:lnTo>
                  <a:lnTo>
                    <a:pt x="427484" y="3297856"/>
                  </a:lnTo>
                  <a:lnTo>
                    <a:pt x="454230" y="3328360"/>
                  </a:lnTo>
                  <a:lnTo>
                    <a:pt x="481705" y="3358570"/>
                  </a:lnTo>
                  <a:lnTo>
                    <a:pt x="509899" y="3388480"/>
                  </a:lnTo>
                  <a:lnTo>
                    <a:pt x="538806" y="3418087"/>
                  </a:lnTo>
                  <a:lnTo>
                    <a:pt x="568417" y="3447385"/>
                  </a:lnTo>
                  <a:lnTo>
                    <a:pt x="598726" y="3476370"/>
                  </a:lnTo>
                  <a:lnTo>
                    <a:pt x="629726" y="3505036"/>
                  </a:lnTo>
                  <a:lnTo>
                    <a:pt x="661407" y="3533380"/>
                  </a:lnTo>
                  <a:lnTo>
                    <a:pt x="693764" y="3561396"/>
                  </a:lnTo>
                  <a:lnTo>
                    <a:pt x="726789" y="3589079"/>
                  </a:lnTo>
                  <a:lnTo>
                    <a:pt x="760473" y="3616426"/>
                  </a:lnTo>
                  <a:lnTo>
                    <a:pt x="794810" y="3643431"/>
                  </a:lnTo>
                  <a:lnTo>
                    <a:pt x="829792" y="3670089"/>
                  </a:lnTo>
                  <a:lnTo>
                    <a:pt x="865412" y="3696396"/>
                  </a:lnTo>
                  <a:lnTo>
                    <a:pt x="901662" y="3722347"/>
                  </a:lnTo>
                  <a:lnTo>
                    <a:pt x="938534" y="3747938"/>
                  </a:lnTo>
                  <a:lnTo>
                    <a:pt x="976022" y="3773162"/>
                  </a:lnTo>
                  <a:lnTo>
                    <a:pt x="1014117" y="3798017"/>
                  </a:lnTo>
                  <a:lnTo>
                    <a:pt x="1052813" y="3822496"/>
                  </a:lnTo>
                  <a:lnTo>
                    <a:pt x="1092101" y="3846596"/>
                  </a:lnTo>
                  <a:lnTo>
                    <a:pt x="1131975" y="3870312"/>
                  </a:lnTo>
                  <a:lnTo>
                    <a:pt x="1172426" y="3893638"/>
                  </a:lnTo>
                  <a:lnTo>
                    <a:pt x="1213447" y="3916571"/>
                  </a:lnTo>
                  <a:lnTo>
                    <a:pt x="1255032" y="3939104"/>
                  </a:lnTo>
                  <a:lnTo>
                    <a:pt x="1297171" y="3961235"/>
                  </a:lnTo>
                  <a:lnTo>
                    <a:pt x="1339858" y="3982957"/>
                  </a:lnTo>
                  <a:lnTo>
                    <a:pt x="1383086" y="4004267"/>
                  </a:lnTo>
                  <a:lnTo>
                    <a:pt x="1426846" y="4025159"/>
                  </a:lnTo>
                  <a:lnTo>
                    <a:pt x="1471132" y="4045628"/>
                  </a:lnTo>
                  <a:lnTo>
                    <a:pt x="1515935" y="4065671"/>
                  </a:lnTo>
                  <a:lnTo>
                    <a:pt x="1561249" y="4085281"/>
                  </a:lnTo>
                  <a:lnTo>
                    <a:pt x="1607066" y="4104456"/>
                  </a:lnTo>
                  <a:lnTo>
                    <a:pt x="1653378" y="4123189"/>
                  </a:lnTo>
                  <a:lnTo>
                    <a:pt x="1700178" y="4141476"/>
                  </a:lnTo>
                  <a:lnTo>
                    <a:pt x="1747458" y="4159312"/>
                  </a:lnTo>
                  <a:lnTo>
                    <a:pt x="1795212" y="4176693"/>
                  </a:lnTo>
                  <a:lnTo>
                    <a:pt x="1843430" y="4193613"/>
                  </a:lnTo>
                  <a:lnTo>
                    <a:pt x="1892107" y="4210069"/>
                  </a:lnTo>
                  <a:lnTo>
                    <a:pt x="1941234" y="4226055"/>
                  </a:lnTo>
                  <a:lnTo>
                    <a:pt x="1990804" y="4241566"/>
                  </a:lnTo>
                  <a:lnTo>
                    <a:pt x="2040810" y="4256599"/>
                  </a:lnTo>
                  <a:lnTo>
                    <a:pt x="2091244" y="4271147"/>
                  </a:lnTo>
                  <a:lnTo>
                    <a:pt x="2142098" y="4285207"/>
                  </a:lnTo>
                  <a:lnTo>
                    <a:pt x="2193365" y="4298774"/>
                  </a:lnTo>
                  <a:lnTo>
                    <a:pt x="2245037" y="4311842"/>
                  </a:lnTo>
                  <a:lnTo>
                    <a:pt x="2297108" y="4324408"/>
                  </a:lnTo>
                  <a:lnTo>
                    <a:pt x="2349569" y="4336466"/>
                  </a:lnTo>
                  <a:lnTo>
                    <a:pt x="2402414" y="4348011"/>
                  </a:lnTo>
                  <a:lnTo>
                    <a:pt x="2455634" y="4359040"/>
                  </a:lnTo>
                  <a:lnTo>
                    <a:pt x="2509222" y="4369547"/>
                  </a:lnTo>
                  <a:lnTo>
                    <a:pt x="2563170" y="4379527"/>
                  </a:lnTo>
                  <a:lnTo>
                    <a:pt x="2617472" y="4388976"/>
                  </a:lnTo>
                  <a:lnTo>
                    <a:pt x="2672120" y="4397890"/>
                  </a:lnTo>
                  <a:lnTo>
                    <a:pt x="2727105" y="4406262"/>
                  </a:lnTo>
                  <a:lnTo>
                    <a:pt x="2782422" y="4414089"/>
                  </a:lnTo>
                  <a:lnTo>
                    <a:pt x="2838061" y="4421366"/>
                  </a:lnTo>
                  <a:lnTo>
                    <a:pt x="2894016" y="4428088"/>
                  </a:lnTo>
                  <a:lnTo>
                    <a:pt x="2950279" y="4434250"/>
                  </a:lnTo>
                  <a:lnTo>
                    <a:pt x="3006844" y="4439848"/>
                  </a:lnTo>
                  <a:lnTo>
                    <a:pt x="3063701" y="4444876"/>
                  </a:lnTo>
                  <a:lnTo>
                    <a:pt x="3120844" y="4449331"/>
                  </a:lnTo>
                  <a:lnTo>
                    <a:pt x="3178265" y="4453207"/>
                  </a:lnTo>
                  <a:lnTo>
                    <a:pt x="3235958" y="4456500"/>
                  </a:lnTo>
                  <a:lnTo>
                    <a:pt x="3293913" y="4459205"/>
                  </a:lnTo>
                  <a:lnTo>
                    <a:pt x="3352124" y="4461317"/>
                  </a:lnTo>
                  <a:lnTo>
                    <a:pt x="3410584" y="4462831"/>
                  </a:lnTo>
                  <a:lnTo>
                    <a:pt x="3469284" y="4463744"/>
                  </a:lnTo>
                  <a:lnTo>
                    <a:pt x="3528218" y="4464049"/>
                  </a:lnTo>
                  <a:lnTo>
                    <a:pt x="3587152" y="4463744"/>
                  </a:lnTo>
                  <a:lnTo>
                    <a:pt x="3645852" y="4462831"/>
                  </a:lnTo>
                  <a:lnTo>
                    <a:pt x="3704312" y="4461317"/>
                  </a:lnTo>
                  <a:lnTo>
                    <a:pt x="3762523" y="4459205"/>
                  </a:lnTo>
                  <a:lnTo>
                    <a:pt x="3820478" y="4456500"/>
                  </a:lnTo>
                  <a:lnTo>
                    <a:pt x="3878170" y="4453207"/>
                  </a:lnTo>
                  <a:lnTo>
                    <a:pt x="3935592" y="4449331"/>
                  </a:lnTo>
                  <a:lnTo>
                    <a:pt x="3992735" y="4444876"/>
                  </a:lnTo>
                  <a:lnTo>
                    <a:pt x="4049592" y="4439848"/>
                  </a:lnTo>
                  <a:lnTo>
                    <a:pt x="4106156" y="4434250"/>
                  </a:lnTo>
                  <a:lnTo>
                    <a:pt x="4162420" y="4428088"/>
                  </a:lnTo>
                  <a:lnTo>
                    <a:pt x="4218375" y="4421366"/>
                  </a:lnTo>
                  <a:lnTo>
                    <a:pt x="4274014" y="4414089"/>
                  </a:lnTo>
                  <a:lnTo>
                    <a:pt x="4329331" y="4406262"/>
                  </a:lnTo>
                  <a:lnTo>
                    <a:pt x="4384316" y="4397890"/>
                  </a:lnTo>
                  <a:lnTo>
                    <a:pt x="4438964" y="4388976"/>
                  </a:lnTo>
                  <a:lnTo>
                    <a:pt x="4493265" y="4379527"/>
                  </a:lnTo>
                  <a:lnTo>
                    <a:pt x="4547214" y="4369547"/>
                  </a:lnTo>
                  <a:lnTo>
                    <a:pt x="4600802" y="4359040"/>
                  </a:lnTo>
                  <a:lnTo>
                    <a:pt x="4654022" y="4348011"/>
                  </a:lnTo>
                  <a:lnTo>
                    <a:pt x="4706866" y="4336466"/>
                  </a:lnTo>
                  <a:lnTo>
                    <a:pt x="4759328" y="4324408"/>
                  </a:lnTo>
                  <a:lnTo>
                    <a:pt x="4811398" y="4311842"/>
                  </a:lnTo>
                  <a:lnTo>
                    <a:pt x="4863071" y="4298774"/>
                  </a:lnTo>
                  <a:lnTo>
                    <a:pt x="4914338" y="4285207"/>
                  </a:lnTo>
                  <a:lnTo>
                    <a:pt x="4965192" y="4271147"/>
                  </a:lnTo>
                  <a:lnTo>
                    <a:pt x="5015626" y="4256599"/>
                  </a:lnTo>
                  <a:lnTo>
                    <a:pt x="5065631" y="4241566"/>
                  </a:lnTo>
                  <a:lnTo>
                    <a:pt x="5115202" y="4226055"/>
                  </a:lnTo>
                  <a:lnTo>
                    <a:pt x="5164329" y="4210069"/>
                  </a:lnTo>
                  <a:lnTo>
                    <a:pt x="5213005" y="4193613"/>
                  </a:lnTo>
                  <a:lnTo>
                    <a:pt x="5261224" y="4176693"/>
                  </a:lnTo>
                  <a:lnTo>
                    <a:pt x="5308977" y="4159312"/>
                  </a:lnTo>
                  <a:lnTo>
                    <a:pt x="5356258" y="4141476"/>
                  </a:lnTo>
                  <a:lnTo>
                    <a:pt x="5403058" y="4123189"/>
                  </a:lnTo>
                  <a:lnTo>
                    <a:pt x="5449370" y="4104456"/>
                  </a:lnTo>
                  <a:lnTo>
                    <a:pt x="5495187" y="4085281"/>
                  </a:lnTo>
                  <a:lnTo>
                    <a:pt x="5540500" y="4065671"/>
                  </a:lnTo>
                  <a:lnTo>
                    <a:pt x="5585304" y="4045628"/>
                  </a:lnTo>
                  <a:lnTo>
                    <a:pt x="5629590" y="4025159"/>
                  </a:lnTo>
                  <a:lnTo>
                    <a:pt x="5673350" y="4004267"/>
                  </a:lnTo>
                  <a:lnTo>
                    <a:pt x="5716578" y="3982957"/>
                  </a:lnTo>
                  <a:lnTo>
                    <a:pt x="5759265" y="3961235"/>
                  </a:lnTo>
                  <a:lnTo>
                    <a:pt x="5801404" y="3939104"/>
                  </a:lnTo>
                  <a:lnTo>
                    <a:pt x="5842988" y="3916571"/>
                  </a:lnTo>
                  <a:lnTo>
                    <a:pt x="5884010" y="3893638"/>
                  </a:lnTo>
                  <a:lnTo>
                    <a:pt x="5924461" y="3870312"/>
                  </a:lnTo>
                  <a:lnTo>
                    <a:pt x="5964335" y="3846596"/>
                  </a:lnTo>
                  <a:lnTo>
                    <a:pt x="6003623" y="3822496"/>
                  </a:lnTo>
                  <a:lnTo>
                    <a:pt x="6042318" y="3798017"/>
                  </a:lnTo>
                  <a:lnTo>
                    <a:pt x="6080414" y="3773162"/>
                  </a:lnTo>
                  <a:lnTo>
                    <a:pt x="6117902" y="3747938"/>
                  </a:lnTo>
                  <a:lnTo>
                    <a:pt x="6154774" y="3722347"/>
                  </a:lnTo>
                  <a:lnTo>
                    <a:pt x="6191024" y="3696396"/>
                  </a:lnTo>
                  <a:lnTo>
                    <a:pt x="6226644" y="3670089"/>
                  </a:lnTo>
                  <a:lnTo>
                    <a:pt x="6261626" y="3643431"/>
                  </a:lnTo>
                  <a:lnTo>
                    <a:pt x="6295963" y="3616426"/>
                  </a:lnTo>
                  <a:lnTo>
                    <a:pt x="6329647" y="3589079"/>
                  </a:lnTo>
                  <a:lnTo>
                    <a:pt x="6362672" y="3561396"/>
                  </a:lnTo>
                  <a:lnTo>
                    <a:pt x="6395029" y="3533380"/>
                  </a:lnTo>
                  <a:lnTo>
                    <a:pt x="6426710" y="3505036"/>
                  </a:lnTo>
                  <a:lnTo>
                    <a:pt x="6457710" y="3476370"/>
                  </a:lnTo>
                  <a:lnTo>
                    <a:pt x="6488019" y="3447385"/>
                  </a:lnTo>
                  <a:lnTo>
                    <a:pt x="6517630" y="3418087"/>
                  </a:lnTo>
                  <a:lnTo>
                    <a:pt x="6546537" y="3388480"/>
                  </a:lnTo>
                  <a:lnTo>
                    <a:pt x="6574731" y="3358570"/>
                  </a:lnTo>
                  <a:lnTo>
                    <a:pt x="6602206" y="3328360"/>
                  </a:lnTo>
                  <a:lnTo>
                    <a:pt x="6628952" y="3297856"/>
                  </a:lnTo>
                  <a:lnTo>
                    <a:pt x="6654964" y="3267062"/>
                  </a:lnTo>
                  <a:lnTo>
                    <a:pt x="6680234" y="3235983"/>
                  </a:lnTo>
                  <a:lnTo>
                    <a:pt x="6704753" y="3204624"/>
                  </a:lnTo>
                  <a:lnTo>
                    <a:pt x="6728515" y="3172990"/>
                  </a:lnTo>
                  <a:lnTo>
                    <a:pt x="6751512" y="3141084"/>
                  </a:lnTo>
                  <a:lnTo>
                    <a:pt x="6773737" y="3108913"/>
                  </a:lnTo>
                  <a:lnTo>
                    <a:pt x="6795182" y="3076480"/>
                  </a:lnTo>
                  <a:lnTo>
                    <a:pt x="6815840" y="3043791"/>
                  </a:lnTo>
                  <a:lnTo>
                    <a:pt x="6835702" y="3010850"/>
                  </a:lnTo>
                  <a:lnTo>
                    <a:pt x="6854763" y="2977662"/>
                  </a:lnTo>
                  <a:lnTo>
                    <a:pt x="6890447" y="2910563"/>
                  </a:lnTo>
                  <a:lnTo>
                    <a:pt x="6922832" y="2842533"/>
                  </a:lnTo>
                  <a:lnTo>
                    <a:pt x="6951857" y="2773610"/>
                  </a:lnTo>
                  <a:lnTo>
                    <a:pt x="6977464" y="2703831"/>
                  </a:lnTo>
                  <a:lnTo>
                    <a:pt x="6999592" y="2633234"/>
                  </a:lnTo>
                  <a:lnTo>
                    <a:pt x="7018182" y="2561857"/>
                  </a:lnTo>
                  <a:lnTo>
                    <a:pt x="7033172" y="2489738"/>
                  </a:lnTo>
                  <a:lnTo>
                    <a:pt x="7044505" y="2416914"/>
                  </a:lnTo>
                  <a:lnTo>
                    <a:pt x="7052119" y="2343425"/>
                  </a:lnTo>
                  <a:lnTo>
                    <a:pt x="7055954" y="2269307"/>
                  </a:lnTo>
                  <a:lnTo>
                    <a:pt x="7056437" y="2232025"/>
                  </a:lnTo>
                  <a:lnTo>
                    <a:pt x="7055954" y="2194742"/>
                  </a:lnTo>
                  <a:lnTo>
                    <a:pt x="7052119" y="2120624"/>
                  </a:lnTo>
                  <a:lnTo>
                    <a:pt x="7044505" y="2047134"/>
                  </a:lnTo>
                  <a:lnTo>
                    <a:pt x="7033172" y="1974311"/>
                  </a:lnTo>
                  <a:lnTo>
                    <a:pt x="7018182" y="1902192"/>
                  </a:lnTo>
                  <a:lnTo>
                    <a:pt x="6999592" y="1830815"/>
                  </a:lnTo>
                  <a:lnTo>
                    <a:pt x="6977464" y="1760218"/>
                  </a:lnTo>
                  <a:lnTo>
                    <a:pt x="6951857" y="1690439"/>
                  </a:lnTo>
                  <a:lnTo>
                    <a:pt x="6922832" y="1621515"/>
                  </a:lnTo>
                  <a:lnTo>
                    <a:pt x="6890447" y="1553485"/>
                  </a:lnTo>
                  <a:lnTo>
                    <a:pt x="6854763" y="1486386"/>
                  </a:lnTo>
                  <a:lnTo>
                    <a:pt x="6835702" y="1453198"/>
                  </a:lnTo>
                  <a:lnTo>
                    <a:pt x="6815840" y="1420257"/>
                  </a:lnTo>
                  <a:lnTo>
                    <a:pt x="6795182" y="1387568"/>
                  </a:lnTo>
                  <a:lnTo>
                    <a:pt x="6773737" y="1355135"/>
                  </a:lnTo>
                  <a:lnTo>
                    <a:pt x="6751512" y="1322964"/>
                  </a:lnTo>
                  <a:lnTo>
                    <a:pt x="6728515" y="1291059"/>
                  </a:lnTo>
                  <a:lnTo>
                    <a:pt x="6704753" y="1259424"/>
                  </a:lnTo>
                  <a:lnTo>
                    <a:pt x="6680234" y="1228065"/>
                  </a:lnTo>
                  <a:lnTo>
                    <a:pt x="6654964" y="1196986"/>
                  </a:lnTo>
                  <a:lnTo>
                    <a:pt x="6628952" y="1166192"/>
                  </a:lnTo>
                  <a:lnTo>
                    <a:pt x="6602206" y="1135688"/>
                  </a:lnTo>
                  <a:lnTo>
                    <a:pt x="6574731" y="1105478"/>
                  </a:lnTo>
                  <a:lnTo>
                    <a:pt x="6546537" y="1075568"/>
                  </a:lnTo>
                  <a:lnTo>
                    <a:pt x="6517630" y="1045961"/>
                  </a:lnTo>
                  <a:lnTo>
                    <a:pt x="6488019" y="1016663"/>
                  </a:lnTo>
                  <a:lnTo>
                    <a:pt x="6457710" y="987679"/>
                  </a:lnTo>
                  <a:lnTo>
                    <a:pt x="6426710" y="959012"/>
                  </a:lnTo>
                  <a:lnTo>
                    <a:pt x="6395029" y="930668"/>
                  </a:lnTo>
                  <a:lnTo>
                    <a:pt x="6362672" y="902652"/>
                  </a:lnTo>
                  <a:lnTo>
                    <a:pt x="6329647" y="874969"/>
                  </a:lnTo>
                  <a:lnTo>
                    <a:pt x="6295963" y="847622"/>
                  </a:lnTo>
                  <a:lnTo>
                    <a:pt x="6261626" y="820617"/>
                  </a:lnTo>
                  <a:lnTo>
                    <a:pt x="6226644" y="793959"/>
                  </a:lnTo>
                  <a:lnTo>
                    <a:pt x="6191024" y="767652"/>
                  </a:lnTo>
                  <a:lnTo>
                    <a:pt x="6154774" y="741701"/>
                  </a:lnTo>
                  <a:lnTo>
                    <a:pt x="6117902" y="716111"/>
                  </a:lnTo>
                  <a:lnTo>
                    <a:pt x="6080414" y="690886"/>
                  </a:lnTo>
                  <a:lnTo>
                    <a:pt x="6042318" y="666031"/>
                  </a:lnTo>
                  <a:lnTo>
                    <a:pt x="6003623" y="641552"/>
                  </a:lnTo>
                  <a:lnTo>
                    <a:pt x="5964335" y="617452"/>
                  </a:lnTo>
                  <a:lnTo>
                    <a:pt x="5924461" y="593736"/>
                  </a:lnTo>
                  <a:lnTo>
                    <a:pt x="5884010" y="570410"/>
                  </a:lnTo>
                  <a:lnTo>
                    <a:pt x="5842988" y="547477"/>
                  </a:lnTo>
                  <a:lnTo>
                    <a:pt x="5801404" y="524944"/>
                  </a:lnTo>
                  <a:lnTo>
                    <a:pt x="5759265" y="502813"/>
                  </a:lnTo>
                  <a:lnTo>
                    <a:pt x="5716578" y="481091"/>
                  </a:lnTo>
                  <a:lnTo>
                    <a:pt x="5673350" y="459781"/>
                  </a:lnTo>
                  <a:lnTo>
                    <a:pt x="5629590" y="438889"/>
                  </a:lnTo>
                  <a:lnTo>
                    <a:pt x="5585304" y="418420"/>
                  </a:lnTo>
                  <a:lnTo>
                    <a:pt x="5540500" y="398377"/>
                  </a:lnTo>
                  <a:lnTo>
                    <a:pt x="5495187" y="378767"/>
                  </a:lnTo>
                  <a:lnTo>
                    <a:pt x="5449370" y="359592"/>
                  </a:lnTo>
                  <a:lnTo>
                    <a:pt x="5403058" y="340859"/>
                  </a:lnTo>
                  <a:lnTo>
                    <a:pt x="5356258" y="322572"/>
                  </a:lnTo>
                  <a:lnTo>
                    <a:pt x="5308977" y="304736"/>
                  </a:lnTo>
                  <a:lnTo>
                    <a:pt x="5261224" y="287355"/>
                  </a:lnTo>
                  <a:lnTo>
                    <a:pt x="5213005" y="270435"/>
                  </a:lnTo>
                  <a:lnTo>
                    <a:pt x="5164329" y="253979"/>
                  </a:lnTo>
                  <a:lnTo>
                    <a:pt x="5115202" y="237993"/>
                  </a:lnTo>
                  <a:lnTo>
                    <a:pt x="5065631" y="222482"/>
                  </a:lnTo>
                  <a:lnTo>
                    <a:pt x="5015626" y="207449"/>
                  </a:lnTo>
                  <a:lnTo>
                    <a:pt x="4965192" y="192901"/>
                  </a:lnTo>
                  <a:lnTo>
                    <a:pt x="4914338" y="178841"/>
                  </a:lnTo>
                  <a:lnTo>
                    <a:pt x="4863071" y="165275"/>
                  </a:lnTo>
                  <a:lnTo>
                    <a:pt x="4811398" y="152206"/>
                  </a:lnTo>
                  <a:lnTo>
                    <a:pt x="4759328" y="139641"/>
                  </a:lnTo>
                  <a:lnTo>
                    <a:pt x="4706866" y="127583"/>
                  </a:lnTo>
                  <a:lnTo>
                    <a:pt x="4654022" y="116037"/>
                  </a:lnTo>
                  <a:lnTo>
                    <a:pt x="4600802" y="105008"/>
                  </a:lnTo>
                  <a:lnTo>
                    <a:pt x="4547214" y="94501"/>
                  </a:lnTo>
                  <a:lnTo>
                    <a:pt x="4493265" y="84521"/>
                  </a:lnTo>
                  <a:lnTo>
                    <a:pt x="4438964" y="75072"/>
                  </a:lnTo>
                  <a:lnTo>
                    <a:pt x="4384316" y="66159"/>
                  </a:lnTo>
                  <a:lnTo>
                    <a:pt x="4329331" y="57786"/>
                  </a:lnTo>
                  <a:lnTo>
                    <a:pt x="4274014" y="49959"/>
                  </a:lnTo>
                  <a:lnTo>
                    <a:pt x="4218375" y="42682"/>
                  </a:lnTo>
                  <a:lnTo>
                    <a:pt x="4162420" y="35960"/>
                  </a:lnTo>
                  <a:lnTo>
                    <a:pt x="4106156" y="29798"/>
                  </a:lnTo>
                  <a:lnTo>
                    <a:pt x="4049592" y="24200"/>
                  </a:lnTo>
                  <a:lnTo>
                    <a:pt x="3992735" y="19172"/>
                  </a:lnTo>
                  <a:lnTo>
                    <a:pt x="3935592" y="14717"/>
                  </a:lnTo>
                  <a:lnTo>
                    <a:pt x="3878170" y="10841"/>
                  </a:lnTo>
                  <a:lnTo>
                    <a:pt x="3820478" y="7548"/>
                  </a:lnTo>
                  <a:lnTo>
                    <a:pt x="3762523" y="4843"/>
                  </a:lnTo>
                  <a:lnTo>
                    <a:pt x="3704312" y="2731"/>
                  </a:lnTo>
                  <a:lnTo>
                    <a:pt x="3645852" y="1217"/>
                  </a:lnTo>
                  <a:lnTo>
                    <a:pt x="3587152" y="305"/>
                  </a:lnTo>
                  <a:lnTo>
                    <a:pt x="3528218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00112" y="1341439"/>
              <a:ext cx="7056755" cy="4464050"/>
            </a:xfrm>
            <a:custGeom>
              <a:avLst/>
              <a:gdLst/>
              <a:ahLst/>
              <a:cxnLst/>
              <a:rect l="l" t="t" r="r" b="b"/>
              <a:pathLst>
                <a:path w="7056755" h="4464050">
                  <a:moveTo>
                    <a:pt x="0" y="2232024"/>
                  </a:moveTo>
                  <a:lnTo>
                    <a:pt x="1924" y="2157606"/>
                  </a:lnTo>
                  <a:lnTo>
                    <a:pt x="7656" y="2083797"/>
                  </a:lnTo>
                  <a:lnTo>
                    <a:pt x="17136" y="2010636"/>
                  </a:lnTo>
                  <a:lnTo>
                    <a:pt x="30305" y="1938161"/>
                  </a:lnTo>
                  <a:lnTo>
                    <a:pt x="47103" y="1866408"/>
                  </a:lnTo>
                  <a:lnTo>
                    <a:pt x="67469" y="1795416"/>
                  </a:lnTo>
                  <a:lnTo>
                    <a:pt x="91344" y="1725223"/>
                  </a:lnTo>
                  <a:lnTo>
                    <a:pt x="118668" y="1655867"/>
                  </a:lnTo>
                  <a:lnTo>
                    <a:pt x="149381" y="1587386"/>
                  </a:lnTo>
                  <a:lnTo>
                    <a:pt x="183423" y="1519817"/>
                  </a:lnTo>
                  <a:lnTo>
                    <a:pt x="220734" y="1453198"/>
                  </a:lnTo>
                  <a:lnTo>
                    <a:pt x="240597" y="1420257"/>
                  </a:lnTo>
                  <a:lnTo>
                    <a:pt x="261254" y="1387568"/>
                  </a:lnTo>
                  <a:lnTo>
                    <a:pt x="282699" y="1355135"/>
                  </a:lnTo>
                  <a:lnTo>
                    <a:pt x="304924" y="1322964"/>
                  </a:lnTo>
                  <a:lnTo>
                    <a:pt x="327921" y="1291059"/>
                  </a:lnTo>
                  <a:lnTo>
                    <a:pt x="351683" y="1259424"/>
                  </a:lnTo>
                  <a:lnTo>
                    <a:pt x="376203" y="1228065"/>
                  </a:lnTo>
                  <a:lnTo>
                    <a:pt x="401472" y="1196986"/>
                  </a:lnTo>
                  <a:lnTo>
                    <a:pt x="427484" y="1166192"/>
                  </a:lnTo>
                  <a:lnTo>
                    <a:pt x="454231" y="1135688"/>
                  </a:lnTo>
                  <a:lnTo>
                    <a:pt x="481705" y="1105478"/>
                  </a:lnTo>
                  <a:lnTo>
                    <a:pt x="509899" y="1075568"/>
                  </a:lnTo>
                  <a:lnTo>
                    <a:pt x="538806" y="1045961"/>
                  </a:lnTo>
                  <a:lnTo>
                    <a:pt x="568417" y="1016663"/>
                  </a:lnTo>
                  <a:lnTo>
                    <a:pt x="598727" y="987679"/>
                  </a:lnTo>
                  <a:lnTo>
                    <a:pt x="629726" y="959012"/>
                  </a:lnTo>
                  <a:lnTo>
                    <a:pt x="661408" y="930668"/>
                  </a:lnTo>
                  <a:lnTo>
                    <a:pt x="693764" y="902652"/>
                  </a:lnTo>
                  <a:lnTo>
                    <a:pt x="726789" y="874969"/>
                  </a:lnTo>
                  <a:lnTo>
                    <a:pt x="760473" y="847622"/>
                  </a:lnTo>
                  <a:lnTo>
                    <a:pt x="794810" y="820617"/>
                  </a:lnTo>
                  <a:lnTo>
                    <a:pt x="829792" y="793959"/>
                  </a:lnTo>
                  <a:lnTo>
                    <a:pt x="865412" y="767652"/>
                  </a:lnTo>
                  <a:lnTo>
                    <a:pt x="901662" y="741701"/>
                  </a:lnTo>
                  <a:lnTo>
                    <a:pt x="938535" y="716111"/>
                  </a:lnTo>
                  <a:lnTo>
                    <a:pt x="976022" y="690886"/>
                  </a:lnTo>
                  <a:lnTo>
                    <a:pt x="1014118" y="666031"/>
                  </a:lnTo>
                  <a:lnTo>
                    <a:pt x="1052813" y="641552"/>
                  </a:lnTo>
                  <a:lnTo>
                    <a:pt x="1092101" y="617452"/>
                  </a:lnTo>
                  <a:lnTo>
                    <a:pt x="1131975" y="593736"/>
                  </a:lnTo>
                  <a:lnTo>
                    <a:pt x="1172426" y="570410"/>
                  </a:lnTo>
                  <a:lnTo>
                    <a:pt x="1213448" y="547477"/>
                  </a:lnTo>
                  <a:lnTo>
                    <a:pt x="1255032" y="524944"/>
                  </a:lnTo>
                  <a:lnTo>
                    <a:pt x="1297171" y="502813"/>
                  </a:lnTo>
                  <a:lnTo>
                    <a:pt x="1339859" y="481091"/>
                  </a:lnTo>
                  <a:lnTo>
                    <a:pt x="1383086" y="459781"/>
                  </a:lnTo>
                  <a:lnTo>
                    <a:pt x="1426846" y="438889"/>
                  </a:lnTo>
                  <a:lnTo>
                    <a:pt x="1471132" y="418420"/>
                  </a:lnTo>
                  <a:lnTo>
                    <a:pt x="1515936" y="398377"/>
                  </a:lnTo>
                  <a:lnTo>
                    <a:pt x="1561249" y="378767"/>
                  </a:lnTo>
                  <a:lnTo>
                    <a:pt x="1607066" y="359592"/>
                  </a:lnTo>
                  <a:lnTo>
                    <a:pt x="1653378" y="340859"/>
                  </a:lnTo>
                  <a:lnTo>
                    <a:pt x="1700178" y="322572"/>
                  </a:lnTo>
                  <a:lnTo>
                    <a:pt x="1747459" y="304736"/>
                  </a:lnTo>
                  <a:lnTo>
                    <a:pt x="1795212" y="287355"/>
                  </a:lnTo>
                  <a:lnTo>
                    <a:pt x="1843431" y="270435"/>
                  </a:lnTo>
                  <a:lnTo>
                    <a:pt x="1892107" y="253979"/>
                  </a:lnTo>
                  <a:lnTo>
                    <a:pt x="1941234" y="237993"/>
                  </a:lnTo>
                  <a:lnTo>
                    <a:pt x="1990805" y="222482"/>
                  </a:lnTo>
                  <a:lnTo>
                    <a:pt x="2040810" y="207449"/>
                  </a:lnTo>
                  <a:lnTo>
                    <a:pt x="2091244" y="192901"/>
                  </a:lnTo>
                  <a:lnTo>
                    <a:pt x="2142098" y="178841"/>
                  </a:lnTo>
                  <a:lnTo>
                    <a:pt x="2193365" y="165275"/>
                  </a:lnTo>
                  <a:lnTo>
                    <a:pt x="2245038" y="152206"/>
                  </a:lnTo>
                  <a:lnTo>
                    <a:pt x="2297108" y="139641"/>
                  </a:lnTo>
                  <a:lnTo>
                    <a:pt x="2349570" y="127583"/>
                  </a:lnTo>
                  <a:lnTo>
                    <a:pt x="2402414" y="116037"/>
                  </a:lnTo>
                  <a:lnTo>
                    <a:pt x="2455634" y="105008"/>
                  </a:lnTo>
                  <a:lnTo>
                    <a:pt x="2509222" y="94501"/>
                  </a:lnTo>
                  <a:lnTo>
                    <a:pt x="2563170" y="84521"/>
                  </a:lnTo>
                  <a:lnTo>
                    <a:pt x="2617472" y="75072"/>
                  </a:lnTo>
                  <a:lnTo>
                    <a:pt x="2672120" y="66159"/>
                  </a:lnTo>
                  <a:lnTo>
                    <a:pt x="2727105" y="57786"/>
                  </a:lnTo>
                  <a:lnTo>
                    <a:pt x="2782422" y="49959"/>
                  </a:lnTo>
                  <a:lnTo>
                    <a:pt x="2838061" y="42682"/>
                  </a:lnTo>
                  <a:lnTo>
                    <a:pt x="2894016" y="35960"/>
                  </a:lnTo>
                  <a:lnTo>
                    <a:pt x="2950279" y="29798"/>
                  </a:lnTo>
                  <a:lnTo>
                    <a:pt x="3006844" y="24200"/>
                  </a:lnTo>
                  <a:lnTo>
                    <a:pt x="3063701" y="19172"/>
                  </a:lnTo>
                  <a:lnTo>
                    <a:pt x="3120844" y="14717"/>
                  </a:lnTo>
                  <a:lnTo>
                    <a:pt x="3178265" y="10841"/>
                  </a:lnTo>
                  <a:lnTo>
                    <a:pt x="3235957" y="7548"/>
                  </a:lnTo>
                  <a:lnTo>
                    <a:pt x="3293913" y="4843"/>
                  </a:lnTo>
                  <a:lnTo>
                    <a:pt x="3352124" y="2731"/>
                  </a:lnTo>
                  <a:lnTo>
                    <a:pt x="3410584" y="1217"/>
                  </a:lnTo>
                  <a:lnTo>
                    <a:pt x="3469284" y="305"/>
                  </a:lnTo>
                  <a:lnTo>
                    <a:pt x="3528218" y="0"/>
                  </a:lnTo>
                  <a:lnTo>
                    <a:pt x="3587151" y="305"/>
                  </a:lnTo>
                  <a:lnTo>
                    <a:pt x="3645852" y="1217"/>
                  </a:lnTo>
                  <a:lnTo>
                    <a:pt x="3704311" y="2731"/>
                  </a:lnTo>
                  <a:lnTo>
                    <a:pt x="3762522" y="4843"/>
                  </a:lnTo>
                  <a:lnTo>
                    <a:pt x="3820478" y="7548"/>
                  </a:lnTo>
                  <a:lnTo>
                    <a:pt x="3878170" y="10841"/>
                  </a:lnTo>
                  <a:lnTo>
                    <a:pt x="3935591" y="14717"/>
                  </a:lnTo>
                  <a:lnTo>
                    <a:pt x="3992734" y="19172"/>
                  </a:lnTo>
                  <a:lnTo>
                    <a:pt x="4049592" y="24200"/>
                  </a:lnTo>
                  <a:lnTo>
                    <a:pt x="4106156" y="29798"/>
                  </a:lnTo>
                  <a:lnTo>
                    <a:pt x="4162419" y="35960"/>
                  </a:lnTo>
                  <a:lnTo>
                    <a:pt x="4218374" y="42682"/>
                  </a:lnTo>
                  <a:lnTo>
                    <a:pt x="4274014" y="49959"/>
                  </a:lnTo>
                  <a:lnTo>
                    <a:pt x="4329330" y="57786"/>
                  </a:lnTo>
                  <a:lnTo>
                    <a:pt x="4384316" y="66159"/>
                  </a:lnTo>
                  <a:lnTo>
                    <a:pt x="4438963" y="75072"/>
                  </a:lnTo>
                  <a:lnTo>
                    <a:pt x="4493265" y="84521"/>
                  </a:lnTo>
                  <a:lnTo>
                    <a:pt x="4547213" y="94501"/>
                  </a:lnTo>
                  <a:lnTo>
                    <a:pt x="4600801" y="105008"/>
                  </a:lnTo>
                  <a:lnTo>
                    <a:pt x="4654021" y="116037"/>
                  </a:lnTo>
                  <a:lnTo>
                    <a:pt x="4706866" y="127583"/>
                  </a:lnTo>
                  <a:lnTo>
                    <a:pt x="4759327" y="139641"/>
                  </a:lnTo>
                  <a:lnTo>
                    <a:pt x="4811398" y="152206"/>
                  </a:lnTo>
                  <a:lnTo>
                    <a:pt x="4863070" y="165275"/>
                  </a:lnTo>
                  <a:lnTo>
                    <a:pt x="4914337" y="178841"/>
                  </a:lnTo>
                  <a:lnTo>
                    <a:pt x="4965192" y="192901"/>
                  </a:lnTo>
                  <a:lnTo>
                    <a:pt x="5015625" y="207449"/>
                  </a:lnTo>
                  <a:lnTo>
                    <a:pt x="5065631" y="222482"/>
                  </a:lnTo>
                  <a:lnTo>
                    <a:pt x="5115201" y="237993"/>
                  </a:lnTo>
                  <a:lnTo>
                    <a:pt x="5164328" y="253979"/>
                  </a:lnTo>
                  <a:lnTo>
                    <a:pt x="5213005" y="270435"/>
                  </a:lnTo>
                  <a:lnTo>
                    <a:pt x="5261223" y="287355"/>
                  </a:lnTo>
                  <a:lnTo>
                    <a:pt x="5308977" y="304736"/>
                  </a:lnTo>
                  <a:lnTo>
                    <a:pt x="5356257" y="322572"/>
                  </a:lnTo>
                  <a:lnTo>
                    <a:pt x="5403057" y="340859"/>
                  </a:lnTo>
                  <a:lnTo>
                    <a:pt x="5449369" y="359592"/>
                  </a:lnTo>
                  <a:lnTo>
                    <a:pt x="5495186" y="378767"/>
                  </a:lnTo>
                  <a:lnTo>
                    <a:pt x="5540500" y="398377"/>
                  </a:lnTo>
                  <a:lnTo>
                    <a:pt x="5585303" y="418420"/>
                  </a:lnTo>
                  <a:lnTo>
                    <a:pt x="5629589" y="438889"/>
                  </a:lnTo>
                  <a:lnTo>
                    <a:pt x="5673349" y="459781"/>
                  </a:lnTo>
                  <a:lnTo>
                    <a:pt x="5716577" y="481091"/>
                  </a:lnTo>
                  <a:lnTo>
                    <a:pt x="5759264" y="502813"/>
                  </a:lnTo>
                  <a:lnTo>
                    <a:pt x="5801403" y="524944"/>
                  </a:lnTo>
                  <a:lnTo>
                    <a:pt x="5842988" y="547477"/>
                  </a:lnTo>
                  <a:lnTo>
                    <a:pt x="5884009" y="570410"/>
                  </a:lnTo>
                  <a:lnTo>
                    <a:pt x="5924460" y="593736"/>
                  </a:lnTo>
                  <a:lnTo>
                    <a:pt x="5964334" y="617452"/>
                  </a:lnTo>
                  <a:lnTo>
                    <a:pt x="6003622" y="641552"/>
                  </a:lnTo>
                  <a:lnTo>
                    <a:pt x="6042318" y="666031"/>
                  </a:lnTo>
                  <a:lnTo>
                    <a:pt x="6080413" y="690886"/>
                  </a:lnTo>
                  <a:lnTo>
                    <a:pt x="6117901" y="716111"/>
                  </a:lnTo>
                  <a:lnTo>
                    <a:pt x="6154773" y="741701"/>
                  </a:lnTo>
                  <a:lnTo>
                    <a:pt x="6191023" y="767652"/>
                  </a:lnTo>
                  <a:lnTo>
                    <a:pt x="6226643" y="793959"/>
                  </a:lnTo>
                  <a:lnTo>
                    <a:pt x="6261625" y="820617"/>
                  </a:lnTo>
                  <a:lnTo>
                    <a:pt x="6295962" y="847622"/>
                  </a:lnTo>
                  <a:lnTo>
                    <a:pt x="6329646" y="874969"/>
                  </a:lnTo>
                  <a:lnTo>
                    <a:pt x="6362671" y="902652"/>
                  </a:lnTo>
                  <a:lnTo>
                    <a:pt x="6395028" y="930668"/>
                  </a:lnTo>
                  <a:lnTo>
                    <a:pt x="6426709" y="959012"/>
                  </a:lnTo>
                  <a:lnTo>
                    <a:pt x="6457709" y="987679"/>
                  </a:lnTo>
                  <a:lnTo>
                    <a:pt x="6488018" y="1016663"/>
                  </a:lnTo>
                  <a:lnTo>
                    <a:pt x="6517629" y="1045961"/>
                  </a:lnTo>
                  <a:lnTo>
                    <a:pt x="6546536" y="1075568"/>
                  </a:lnTo>
                  <a:lnTo>
                    <a:pt x="6574730" y="1105478"/>
                  </a:lnTo>
                  <a:lnTo>
                    <a:pt x="6602205" y="1135688"/>
                  </a:lnTo>
                  <a:lnTo>
                    <a:pt x="6628951" y="1166192"/>
                  </a:lnTo>
                  <a:lnTo>
                    <a:pt x="6654963" y="1196986"/>
                  </a:lnTo>
                  <a:lnTo>
                    <a:pt x="6680233" y="1228065"/>
                  </a:lnTo>
                  <a:lnTo>
                    <a:pt x="6704752" y="1259424"/>
                  </a:lnTo>
                  <a:lnTo>
                    <a:pt x="6728514" y="1291059"/>
                  </a:lnTo>
                  <a:lnTo>
                    <a:pt x="6751511" y="1322964"/>
                  </a:lnTo>
                  <a:lnTo>
                    <a:pt x="6773736" y="1355135"/>
                  </a:lnTo>
                  <a:lnTo>
                    <a:pt x="6795181" y="1387568"/>
                  </a:lnTo>
                  <a:lnTo>
                    <a:pt x="6815839" y="1420257"/>
                  </a:lnTo>
                  <a:lnTo>
                    <a:pt x="6835701" y="1453198"/>
                  </a:lnTo>
                  <a:lnTo>
                    <a:pt x="6854762" y="1486386"/>
                  </a:lnTo>
                  <a:lnTo>
                    <a:pt x="6890446" y="1553485"/>
                  </a:lnTo>
                  <a:lnTo>
                    <a:pt x="6922831" y="1621515"/>
                  </a:lnTo>
                  <a:lnTo>
                    <a:pt x="6951856" y="1690438"/>
                  </a:lnTo>
                  <a:lnTo>
                    <a:pt x="6977463" y="1760217"/>
                  </a:lnTo>
                  <a:lnTo>
                    <a:pt x="6999591" y="1830814"/>
                  </a:lnTo>
                  <a:lnTo>
                    <a:pt x="7018181" y="1902191"/>
                  </a:lnTo>
                  <a:lnTo>
                    <a:pt x="7033172" y="1974310"/>
                  </a:lnTo>
                  <a:lnTo>
                    <a:pt x="7044504" y="2047134"/>
                  </a:lnTo>
                  <a:lnTo>
                    <a:pt x="7052118" y="2120623"/>
                  </a:lnTo>
                  <a:lnTo>
                    <a:pt x="7055953" y="2194741"/>
                  </a:lnTo>
                  <a:lnTo>
                    <a:pt x="7056436" y="2232024"/>
                  </a:lnTo>
                  <a:lnTo>
                    <a:pt x="7055953" y="2269306"/>
                  </a:lnTo>
                  <a:lnTo>
                    <a:pt x="7052118" y="2343424"/>
                  </a:lnTo>
                  <a:lnTo>
                    <a:pt x="7044504" y="2416914"/>
                  </a:lnTo>
                  <a:lnTo>
                    <a:pt x="7033172" y="2489737"/>
                  </a:lnTo>
                  <a:lnTo>
                    <a:pt x="7018181" y="2561856"/>
                  </a:lnTo>
                  <a:lnTo>
                    <a:pt x="6999591" y="2633233"/>
                  </a:lnTo>
                  <a:lnTo>
                    <a:pt x="6977463" y="2703830"/>
                  </a:lnTo>
                  <a:lnTo>
                    <a:pt x="6951856" y="2773609"/>
                  </a:lnTo>
                  <a:lnTo>
                    <a:pt x="6922831" y="2842533"/>
                  </a:lnTo>
                  <a:lnTo>
                    <a:pt x="6890446" y="2910563"/>
                  </a:lnTo>
                  <a:lnTo>
                    <a:pt x="6854762" y="2977661"/>
                  </a:lnTo>
                  <a:lnTo>
                    <a:pt x="6835701" y="3010849"/>
                  </a:lnTo>
                  <a:lnTo>
                    <a:pt x="6815839" y="3043790"/>
                  </a:lnTo>
                  <a:lnTo>
                    <a:pt x="6795181" y="3076479"/>
                  </a:lnTo>
                  <a:lnTo>
                    <a:pt x="6773736" y="3108912"/>
                  </a:lnTo>
                  <a:lnTo>
                    <a:pt x="6751511" y="3141083"/>
                  </a:lnTo>
                  <a:lnTo>
                    <a:pt x="6728514" y="3172989"/>
                  </a:lnTo>
                  <a:lnTo>
                    <a:pt x="6704752" y="3204623"/>
                  </a:lnTo>
                  <a:lnTo>
                    <a:pt x="6680233" y="3235982"/>
                  </a:lnTo>
                  <a:lnTo>
                    <a:pt x="6654963" y="3267061"/>
                  </a:lnTo>
                  <a:lnTo>
                    <a:pt x="6628951" y="3297855"/>
                  </a:lnTo>
                  <a:lnTo>
                    <a:pt x="6602205" y="3328359"/>
                  </a:lnTo>
                  <a:lnTo>
                    <a:pt x="6574730" y="3358569"/>
                  </a:lnTo>
                  <a:lnTo>
                    <a:pt x="6546536" y="3388479"/>
                  </a:lnTo>
                  <a:lnTo>
                    <a:pt x="6517629" y="3418086"/>
                  </a:lnTo>
                  <a:lnTo>
                    <a:pt x="6488018" y="3447384"/>
                  </a:lnTo>
                  <a:lnTo>
                    <a:pt x="6457709" y="3476369"/>
                  </a:lnTo>
                  <a:lnTo>
                    <a:pt x="6426709" y="3505035"/>
                  </a:lnTo>
                  <a:lnTo>
                    <a:pt x="6395028" y="3533379"/>
                  </a:lnTo>
                  <a:lnTo>
                    <a:pt x="6362671" y="3561395"/>
                  </a:lnTo>
                  <a:lnTo>
                    <a:pt x="6329646" y="3589079"/>
                  </a:lnTo>
                  <a:lnTo>
                    <a:pt x="6295962" y="3616425"/>
                  </a:lnTo>
                  <a:lnTo>
                    <a:pt x="6261625" y="3643430"/>
                  </a:lnTo>
                  <a:lnTo>
                    <a:pt x="6226643" y="3670088"/>
                  </a:lnTo>
                  <a:lnTo>
                    <a:pt x="6191023" y="3696395"/>
                  </a:lnTo>
                  <a:lnTo>
                    <a:pt x="6154773" y="3722346"/>
                  </a:lnTo>
                  <a:lnTo>
                    <a:pt x="6117901" y="3747937"/>
                  </a:lnTo>
                  <a:lnTo>
                    <a:pt x="6080413" y="3773162"/>
                  </a:lnTo>
                  <a:lnTo>
                    <a:pt x="6042318" y="3798016"/>
                  </a:lnTo>
                  <a:lnTo>
                    <a:pt x="6003622" y="3822496"/>
                  </a:lnTo>
                  <a:lnTo>
                    <a:pt x="5964334" y="3846596"/>
                  </a:lnTo>
                  <a:lnTo>
                    <a:pt x="5924460" y="3870311"/>
                  </a:lnTo>
                  <a:lnTo>
                    <a:pt x="5884009" y="3893637"/>
                  </a:lnTo>
                  <a:lnTo>
                    <a:pt x="5842988" y="3916570"/>
                  </a:lnTo>
                  <a:lnTo>
                    <a:pt x="5801403" y="3939104"/>
                  </a:lnTo>
                  <a:lnTo>
                    <a:pt x="5759264" y="3961234"/>
                  </a:lnTo>
                  <a:lnTo>
                    <a:pt x="5716577" y="3982957"/>
                  </a:lnTo>
                  <a:lnTo>
                    <a:pt x="5673349" y="4004266"/>
                  </a:lnTo>
                  <a:lnTo>
                    <a:pt x="5629589" y="4025158"/>
                  </a:lnTo>
                  <a:lnTo>
                    <a:pt x="5585303" y="4045627"/>
                  </a:lnTo>
                  <a:lnTo>
                    <a:pt x="5540500" y="4065670"/>
                  </a:lnTo>
                  <a:lnTo>
                    <a:pt x="5495186" y="4085281"/>
                  </a:lnTo>
                  <a:lnTo>
                    <a:pt x="5449369" y="4104455"/>
                  </a:lnTo>
                  <a:lnTo>
                    <a:pt x="5403057" y="4123188"/>
                  </a:lnTo>
                  <a:lnTo>
                    <a:pt x="5356257" y="4141475"/>
                  </a:lnTo>
                  <a:lnTo>
                    <a:pt x="5308977" y="4159311"/>
                  </a:lnTo>
                  <a:lnTo>
                    <a:pt x="5261223" y="4176692"/>
                  </a:lnTo>
                  <a:lnTo>
                    <a:pt x="5213005" y="4193612"/>
                  </a:lnTo>
                  <a:lnTo>
                    <a:pt x="5164328" y="4210068"/>
                  </a:lnTo>
                  <a:lnTo>
                    <a:pt x="5115201" y="4226054"/>
                  </a:lnTo>
                  <a:lnTo>
                    <a:pt x="5065631" y="4241566"/>
                  </a:lnTo>
                  <a:lnTo>
                    <a:pt x="5015625" y="4256598"/>
                  </a:lnTo>
                  <a:lnTo>
                    <a:pt x="4965192" y="4271146"/>
                  </a:lnTo>
                  <a:lnTo>
                    <a:pt x="4914337" y="4285206"/>
                  </a:lnTo>
                  <a:lnTo>
                    <a:pt x="4863070" y="4298773"/>
                  </a:lnTo>
                  <a:lnTo>
                    <a:pt x="4811398" y="4311841"/>
                  </a:lnTo>
                  <a:lnTo>
                    <a:pt x="4759327" y="4324407"/>
                  </a:lnTo>
                  <a:lnTo>
                    <a:pt x="4706866" y="4336465"/>
                  </a:lnTo>
                  <a:lnTo>
                    <a:pt x="4654021" y="4348011"/>
                  </a:lnTo>
                  <a:lnTo>
                    <a:pt x="4600801" y="4359039"/>
                  </a:lnTo>
                  <a:lnTo>
                    <a:pt x="4547213" y="4369546"/>
                  </a:lnTo>
                  <a:lnTo>
                    <a:pt x="4493265" y="4379527"/>
                  </a:lnTo>
                  <a:lnTo>
                    <a:pt x="4438963" y="4388976"/>
                  </a:lnTo>
                  <a:lnTo>
                    <a:pt x="4384316" y="4397889"/>
                  </a:lnTo>
                  <a:lnTo>
                    <a:pt x="4329330" y="4406261"/>
                  </a:lnTo>
                  <a:lnTo>
                    <a:pt x="4274014" y="4414088"/>
                  </a:lnTo>
                  <a:lnTo>
                    <a:pt x="4218374" y="4421365"/>
                  </a:lnTo>
                  <a:lnTo>
                    <a:pt x="4162419" y="4428087"/>
                  </a:lnTo>
                  <a:lnTo>
                    <a:pt x="4106156" y="4434249"/>
                  </a:lnTo>
                  <a:lnTo>
                    <a:pt x="4049592" y="4439847"/>
                  </a:lnTo>
                  <a:lnTo>
                    <a:pt x="3992734" y="4444876"/>
                  </a:lnTo>
                  <a:lnTo>
                    <a:pt x="3935591" y="4449331"/>
                  </a:lnTo>
                  <a:lnTo>
                    <a:pt x="3878170" y="4453207"/>
                  </a:lnTo>
                  <a:lnTo>
                    <a:pt x="3820478" y="4456500"/>
                  </a:lnTo>
                  <a:lnTo>
                    <a:pt x="3762522" y="4459204"/>
                  </a:lnTo>
                  <a:lnTo>
                    <a:pt x="3704311" y="4461316"/>
                  </a:lnTo>
                  <a:lnTo>
                    <a:pt x="3645852" y="4462831"/>
                  </a:lnTo>
                  <a:lnTo>
                    <a:pt x="3587151" y="4463743"/>
                  </a:lnTo>
                  <a:lnTo>
                    <a:pt x="3528218" y="4464048"/>
                  </a:lnTo>
                  <a:lnTo>
                    <a:pt x="3469284" y="4463743"/>
                  </a:lnTo>
                  <a:lnTo>
                    <a:pt x="3410584" y="4462831"/>
                  </a:lnTo>
                  <a:lnTo>
                    <a:pt x="3352124" y="4461316"/>
                  </a:lnTo>
                  <a:lnTo>
                    <a:pt x="3293913" y="4459204"/>
                  </a:lnTo>
                  <a:lnTo>
                    <a:pt x="3235957" y="4456500"/>
                  </a:lnTo>
                  <a:lnTo>
                    <a:pt x="3178265" y="4453207"/>
                  </a:lnTo>
                  <a:lnTo>
                    <a:pt x="3120844" y="4449331"/>
                  </a:lnTo>
                  <a:lnTo>
                    <a:pt x="3063701" y="4444876"/>
                  </a:lnTo>
                  <a:lnTo>
                    <a:pt x="3006844" y="4439847"/>
                  </a:lnTo>
                  <a:lnTo>
                    <a:pt x="2950279" y="4434249"/>
                  </a:lnTo>
                  <a:lnTo>
                    <a:pt x="2894016" y="4428087"/>
                  </a:lnTo>
                  <a:lnTo>
                    <a:pt x="2838061" y="4421365"/>
                  </a:lnTo>
                  <a:lnTo>
                    <a:pt x="2782422" y="4414088"/>
                  </a:lnTo>
                  <a:lnTo>
                    <a:pt x="2727105" y="4406261"/>
                  </a:lnTo>
                  <a:lnTo>
                    <a:pt x="2672120" y="4397889"/>
                  </a:lnTo>
                  <a:lnTo>
                    <a:pt x="2617472" y="4388976"/>
                  </a:lnTo>
                  <a:lnTo>
                    <a:pt x="2563170" y="4379527"/>
                  </a:lnTo>
                  <a:lnTo>
                    <a:pt x="2509222" y="4369546"/>
                  </a:lnTo>
                  <a:lnTo>
                    <a:pt x="2455634" y="4359039"/>
                  </a:lnTo>
                  <a:lnTo>
                    <a:pt x="2402414" y="4348011"/>
                  </a:lnTo>
                  <a:lnTo>
                    <a:pt x="2349570" y="4336465"/>
                  </a:lnTo>
                  <a:lnTo>
                    <a:pt x="2297108" y="4324407"/>
                  </a:lnTo>
                  <a:lnTo>
                    <a:pt x="2245038" y="4311841"/>
                  </a:lnTo>
                  <a:lnTo>
                    <a:pt x="2193365" y="4298773"/>
                  </a:lnTo>
                  <a:lnTo>
                    <a:pt x="2142098" y="4285206"/>
                  </a:lnTo>
                  <a:lnTo>
                    <a:pt x="2091244" y="4271146"/>
                  </a:lnTo>
                  <a:lnTo>
                    <a:pt x="2040810" y="4256598"/>
                  </a:lnTo>
                  <a:lnTo>
                    <a:pt x="1990805" y="4241566"/>
                  </a:lnTo>
                  <a:lnTo>
                    <a:pt x="1941234" y="4226054"/>
                  </a:lnTo>
                  <a:lnTo>
                    <a:pt x="1892107" y="4210068"/>
                  </a:lnTo>
                  <a:lnTo>
                    <a:pt x="1843431" y="4193612"/>
                  </a:lnTo>
                  <a:lnTo>
                    <a:pt x="1795212" y="4176692"/>
                  </a:lnTo>
                  <a:lnTo>
                    <a:pt x="1747459" y="4159311"/>
                  </a:lnTo>
                  <a:lnTo>
                    <a:pt x="1700178" y="4141475"/>
                  </a:lnTo>
                  <a:lnTo>
                    <a:pt x="1653378" y="4123188"/>
                  </a:lnTo>
                  <a:lnTo>
                    <a:pt x="1607066" y="4104455"/>
                  </a:lnTo>
                  <a:lnTo>
                    <a:pt x="1561249" y="4085281"/>
                  </a:lnTo>
                  <a:lnTo>
                    <a:pt x="1515936" y="4065670"/>
                  </a:lnTo>
                  <a:lnTo>
                    <a:pt x="1471132" y="4045627"/>
                  </a:lnTo>
                  <a:lnTo>
                    <a:pt x="1426846" y="4025158"/>
                  </a:lnTo>
                  <a:lnTo>
                    <a:pt x="1383086" y="4004266"/>
                  </a:lnTo>
                  <a:lnTo>
                    <a:pt x="1339859" y="3982957"/>
                  </a:lnTo>
                  <a:lnTo>
                    <a:pt x="1297171" y="3961234"/>
                  </a:lnTo>
                  <a:lnTo>
                    <a:pt x="1255032" y="3939104"/>
                  </a:lnTo>
                  <a:lnTo>
                    <a:pt x="1213448" y="3916570"/>
                  </a:lnTo>
                  <a:lnTo>
                    <a:pt x="1172426" y="3893637"/>
                  </a:lnTo>
                  <a:lnTo>
                    <a:pt x="1131975" y="3870311"/>
                  </a:lnTo>
                  <a:lnTo>
                    <a:pt x="1092101" y="3846596"/>
                  </a:lnTo>
                  <a:lnTo>
                    <a:pt x="1052813" y="3822496"/>
                  </a:lnTo>
                  <a:lnTo>
                    <a:pt x="1014118" y="3798016"/>
                  </a:lnTo>
                  <a:lnTo>
                    <a:pt x="976022" y="3773162"/>
                  </a:lnTo>
                  <a:lnTo>
                    <a:pt x="938535" y="3747937"/>
                  </a:lnTo>
                  <a:lnTo>
                    <a:pt x="901662" y="3722346"/>
                  </a:lnTo>
                  <a:lnTo>
                    <a:pt x="865412" y="3696395"/>
                  </a:lnTo>
                  <a:lnTo>
                    <a:pt x="829792" y="3670088"/>
                  </a:lnTo>
                  <a:lnTo>
                    <a:pt x="794810" y="3643430"/>
                  </a:lnTo>
                  <a:lnTo>
                    <a:pt x="760473" y="3616425"/>
                  </a:lnTo>
                  <a:lnTo>
                    <a:pt x="726789" y="3589079"/>
                  </a:lnTo>
                  <a:lnTo>
                    <a:pt x="693764" y="3561395"/>
                  </a:lnTo>
                  <a:lnTo>
                    <a:pt x="661408" y="3533379"/>
                  </a:lnTo>
                  <a:lnTo>
                    <a:pt x="629726" y="3505035"/>
                  </a:lnTo>
                  <a:lnTo>
                    <a:pt x="598727" y="3476369"/>
                  </a:lnTo>
                  <a:lnTo>
                    <a:pt x="568417" y="3447384"/>
                  </a:lnTo>
                  <a:lnTo>
                    <a:pt x="538806" y="3418086"/>
                  </a:lnTo>
                  <a:lnTo>
                    <a:pt x="509899" y="3388479"/>
                  </a:lnTo>
                  <a:lnTo>
                    <a:pt x="481705" y="3358569"/>
                  </a:lnTo>
                  <a:lnTo>
                    <a:pt x="454231" y="3328359"/>
                  </a:lnTo>
                  <a:lnTo>
                    <a:pt x="427484" y="3297855"/>
                  </a:lnTo>
                  <a:lnTo>
                    <a:pt x="401472" y="3267061"/>
                  </a:lnTo>
                  <a:lnTo>
                    <a:pt x="376203" y="3235982"/>
                  </a:lnTo>
                  <a:lnTo>
                    <a:pt x="351683" y="3204623"/>
                  </a:lnTo>
                  <a:lnTo>
                    <a:pt x="327921" y="3172989"/>
                  </a:lnTo>
                  <a:lnTo>
                    <a:pt x="304924" y="3141083"/>
                  </a:lnTo>
                  <a:lnTo>
                    <a:pt x="282699" y="3108912"/>
                  </a:lnTo>
                  <a:lnTo>
                    <a:pt x="261254" y="3076479"/>
                  </a:lnTo>
                  <a:lnTo>
                    <a:pt x="240597" y="3043790"/>
                  </a:lnTo>
                  <a:lnTo>
                    <a:pt x="220734" y="3010849"/>
                  </a:lnTo>
                  <a:lnTo>
                    <a:pt x="201673" y="2977661"/>
                  </a:lnTo>
                  <a:lnTo>
                    <a:pt x="165989" y="2910563"/>
                  </a:lnTo>
                  <a:lnTo>
                    <a:pt x="133605" y="2842533"/>
                  </a:lnTo>
                  <a:lnTo>
                    <a:pt x="104579" y="2773609"/>
                  </a:lnTo>
                  <a:lnTo>
                    <a:pt x="78972" y="2703830"/>
                  </a:lnTo>
                  <a:lnTo>
                    <a:pt x="56844" y="2633233"/>
                  </a:lnTo>
                  <a:lnTo>
                    <a:pt x="38254" y="2561856"/>
                  </a:lnTo>
                  <a:lnTo>
                    <a:pt x="23264" y="2489737"/>
                  </a:lnTo>
                  <a:lnTo>
                    <a:pt x="11931" y="2416914"/>
                  </a:lnTo>
                  <a:lnTo>
                    <a:pt x="4317" y="2343424"/>
                  </a:lnTo>
                  <a:lnTo>
                    <a:pt x="482" y="2269306"/>
                  </a:lnTo>
                  <a:lnTo>
                    <a:pt x="0" y="2232024"/>
                  </a:lnTo>
                  <a:close/>
                </a:path>
              </a:pathLst>
            </a:custGeom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212143" y="2120583"/>
            <a:ext cx="6448425" cy="290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0" indent="-342900">
              <a:lnSpc>
                <a:spcPts val="3220"/>
              </a:lnSpc>
              <a:spcBef>
                <a:spcPts val="100"/>
              </a:spcBef>
              <a:buFont typeface="Microsoft Sans Serif"/>
              <a:buChar char="•"/>
              <a:tabLst>
                <a:tab pos="989965" algn="l"/>
                <a:tab pos="990600" algn="l"/>
                <a:tab pos="3778250" algn="l"/>
              </a:tabLst>
            </a:pPr>
            <a:r>
              <a:rPr sz="2700" b="1" i="1" spc="-25" dirty="0">
                <a:latin typeface="Arial"/>
                <a:cs typeface="Arial"/>
              </a:rPr>
              <a:t>ΤΟ</a:t>
            </a:r>
            <a:r>
              <a:rPr sz="2700" b="1" i="1" dirty="0">
                <a:latin typeface="Arial"/>
                <a:cs typeface="Arial"/>
              </a:rPr>
              <a:t> </a:t>
            </a:r>
            <a:r>
              <a:rPr sz="2700" b="1" i="1" spc="-25" dirty="0">
                <a:latin typeface="Arial"/>
                <a:cs typeface="Arial"/>
              </a:rPr>
              <a:t>ΕΥΡΩΠΑΪΚΟ	</a:t>
            </a:r>
            <a:r>
              <a:rPr sz="2700" b="1" i="1" spc="-30" dirty="0">
                <a:latin typeface="Arial"/>
                <a:cs typeface="Arial"/>
              </a:rPr>
              <a:t>ΣΥΜΒΟΥΛΙΟ</a:t>
            </a:r>
            <a:endParaRPr sz="2700" dirty="0">
              <a:latin typeface="Arial"/>
              <a:cs typeface="Arial"/>
            </a:endParaRPr>
          </a:p>
          <a:p>
            <a:pPr marL="355600" indent="-342900">
              <a:lnSpc>
                <a:spcPts val="3200"/>
              </a:lnSpc>
              <a:buClr>
                <a:srgbClr val="FEA70A"/>
              </a:buClr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2700" b="1" i="1" spc="-25" dirty="0">
                <a:latin typeface="Arial"/>
                <a:cs typeface="Arial"/>
              </a:rPr>
              <a:t>ΤΟ </a:t>
            </a:r>
            <a:r>
              <a:rPr sz="2700" b="1" i="1" spc="-30" dirty="0">
                <a:latin typeface="Arial"/>
                <a:cs typeface="Arial"/>
              </a:rPr>
              <a:t>ΣΥΜΒΟΥΛΙΟ</a:t>
            </a:r>
            <a:r>
              <a:rPr sz="2700" b="1" i="1" spc="-70" dirty="0">
                <a:latin typeface="Arial"/>
                <a:cs typeface="Arial"/>
              </a:rPr>
              <a:t> </a:t>
            </a:r>
            <a:r>
              <a:rPr sz="2700" b="1" i="1" spc="-15" dirty="0">
                <a:latin typeface="Arial"/>
                <a:cs typeface="Arial"/>
              </a:rPr>
              <a:t>ΥΠΟΥΡΓΩΝ </a:t>
            </a:r>
            <a:r>
              <a:rPr sz="2700" b="1" i="1" spc="-5" dirty="0">
                <a:latin typeface="Arial"/>
                <a:cs typeface="Arial"/>
              </a:rPr>
              <a:t>ΤΗΣ</a:t>
            </a:r>
            <a:r>
              <a:rPr sz="2700" b="1" i="1" spc="-25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Ε.Ε.</a:t>
            </a:r>
            <a:endParaRPr sz="2700" dirty="0">
              <a:latin typeface="Arial"/>
              <a:cs typeface="Arial"/>
            </a:endParaRPr>
          </a:p>
          <a:p>
            <a:pPr marL="1206500" lvl="1" indent="-342900">
              <a:lnSpc>
                <a:spcPts val="3220"/>
              </a:lnSpc>
              <a:buFont typeface="Microsoft Sans Serif"/>
              <a:buChar char="•"/>
              <a:tabLst>
                <a:tab pos="1205865" algn="l"/>
                <a:tab pos="1206500" algn="l"/>
                <a:tab pos="3777615" algn="l"/>
              </a:tabLst>
            </a:pPr>
            <a:r>
              <a:rPr sz="2700" b="1" i="1" dirty="0">
                <a:latin typeface="Arial"/>
                <a:cs typeface="Arial"/>
              </a:rPr>
              <a:t>Η</a:t>
            </a:r>
            <a:r>
              <a:rPr sz="2700" b="1" i="1" spc="10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ΕΥΡΩΠΑΪΚΗ	ΕΠΙΤΡΟΠΗ</a:t>
            </a:r>
            <a:endParaRPr sz="2700" dirty="0">
              <a:latin typeface="Arial"/>
              <a:cs typeface="Arial"/>
            </a:endParaRPr>
          </a:p>
          <a:p>
            <a:pPr marL="787400" indent="-342900">
              <a:lnSpc>
                <a:spcPts val="3220"/>
              </a:lnSpc>
              <a:spcBef>
                <a:spcPts val="60"/>
              </a:spcBef>
              <a:buClr>
                <a:srgbClr val="FEA70A"/>
              </a:buClr>
              <a:buFont typeface="Microsoft Sans Serif"/>
              <a:buChar char="•"/>
              <a:tabLst>
                <a:tab pos="786765" algn="l"/>
                <a:tab pos="787400" algn="l"/>
                <a:tab pos="3575050" algn="l"/>
              </a:tabLst>
            </a:pPr>
            <a:r>
              <a:rPr sz="2700" b="1" i="1" spc="-25" dirty="0">
                <a:latin typeface="Arial"/>
                <a:cs typeface="Arial"/>
              </a:rPr>
              <a:t>ΤΟ</a:t>
            </a:r>
            <a:r>
              <a:rPr sz="2700" b="1" i="1" dirty="0">
                <a:latin typeface="Arial"/>
                <a:cs typeface="Arial"/>
              </a:rPr>
              <a:t> </a:t>
            </a:r>
            <a:r>
              <a:rPr sz="2700" b="1" i="1" spc="-25" dirty="0">
                <a:latin typeface="Arial"/>
                <a:cs typeface="Arial"/>
              </a:rPr>
              <a:t>ΕΥΡΩΠΑΪΚΟ	</a:t>
            </a:r>
            <a:r>
              <a:rPr sz="2700" b="1" i="1" spc="-45" dirty="0">
                <a:latin typeface="Arial"/>
                <a:cs typeface="Arial"/>
              </a:rPr>
              <a:t>ΚΟΙΝΟΒΟΥΛΙΟ</a:t>
            </a:r>
            <a:endParaRPr sz="2700" dirty="0">
              <a:latin typeface="Arial"/>
              <a:cs typeface="Arial"/>
            </a:endParaRPr>
          </a:p>
          <a:p>
            <a:pPr marL="456565" marR="144780" indent="-456565">
              <a:lnSpc>
                <a:spcPts val="3300"/>
              </a:lnSpc>
              <a:spcBef>
                <a:spcPts val="40"/>
              </a:spcBef>
              <a:buFont typeface="Microsoft Sans Serif"/>
              <a:buChar char="•"/>
              <a:tabLst>
                <a:tab pos="456565" algn="l"/>
                <a:tab pos="457200" algn="l"/>
              </a:tabLst>
            </a:pPr>
            <a:r>
              <a:rPr sz="2700" b="1" i="1" spc="-25" dirty="0">
                <a:latin typeface="Arial"/>
                <a:cs typeface="Arial"/>
              </a:rPr>
              <a:t>ΤΟ</a:t>
            </a:r>
            <a:r>
              <a:rPr sz="2700" b="1" i="1" spc="-114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ΔΙΚΑΣΤΗΡΙΟ</a:t>
            </a:r>
            <a:r>
              <a:rPr sz="2700" b="1" i="1" spc="-10" dirty="0">
                <a:latin typeface="Arial"/>
                <a:cs typeface="Arial"/>
              </a:rPr>
              <a:t> </a:t>
            </a:r>
            <a:r>
              <a:rPr sz="2700" b="1" i="1" spc="-20" dirty="0">
                <a:latin typeface="Arial"/>
                <a:cs typeface="Arial"/>
              </a:rPr>
              <a:t>ΤΩΝ</a:t>
            </a:r>
            <a:r>
              <a:rPr sz="2700" b="1" i="1" spc="-5" dirty="0">
                <a:latin typeface="Arial"/>
                <a:cs typeface="Arial"/>
              </a:rPr>
              <a:t> ΕΥΡΩΠΑΪΚΩΝ </a:t>
            </a:r>
            <a:r>
              <a:rPr sz="2700" b="1" i="1" spc="-735" dirty="0">
                <a:latin typeface="Arial"/>
                <a:cs typeface="Arial"/>
              </a:rPr>
              <a:t> </a:t>
            </a:r>
            <a:r>
              <a:rPr sz="2700" b="1" i="1" spc="-30" dirty="0">
                <a:latin typeface="Arial"/>
                <a:cs typeface="Arial"/>
              </a:rPr>
              <a:t>ΚΟΙΝΟΤΗΤΩΝ</a:t>
            </a:r>
            <a:r>
              <a:rPr sz="2700" b="1" i="1" spc="-5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(ΔΕΚ)</a:t>
            </a:r>
            <a:r>
              <a:rPr sz="2700" b="1" i="1" spc="-10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Η΄</a:t>
            </a:r>
            <a:endParaRPr sz="2700" dirty="0">
              <a:latin typeface="Arial"/>
              <a:cs typeface="Arial"/>
            </a:endParaRPr>
          </a:p>
          <a:p>
            <a:pPr marL="1511300">
              <a:lnSpc>
                <a:spcPts val="3080"/>
              </a:lnSpc>
            </a:pPr>
            <a:r>
              <a:rPr sz="2700" b="1" i="1" spc="-5" dirty="0">
                <a:latin typeface="Arial"/>
                <a:cs typeface="Arial"/>
              </a:rPr>
              <a:t>ΔΙΚΑΣΤΗΡΙΟ</a:t>
            </a:r>
            <a:r>
              <a:rPr sz="2700" b="1" i="1" spc="-25" dirty="0">
                <a:latin typeface="Arial"/>
                <a:cs typeface="Arial"/>
              </a:rPr>
              <a:t> </a:t>
            </a:r>
            <a:r>
              <a:rPr sz="2700" b="1" i="1" spc="-5" dirty="0">
                <a:latin typeface="Arial"/>
                <a:cs typeface="Arial"/>
              </a:rPr>
              <a:t>ΤΗΣ</a:t>
            </a:r>
            <a:r>
              <a:rPr sz="2700" b="1" i="1" spc="-25" dirty="0">
                <a:latin typeface="Arial"/>
                <a:cs typeface="Arial"/>
              </a:rPr>
              <a:t> </a:t>
            </a:r>
            <a:r>
              <a:rPr sz="2700" b="1" i="1" dirty="0">
                <a:latin typeface="Arial"/>
                <a:cs typeface="Arial"/>
              </a:rPr>
              <a:t>ΕΕ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4138612"/>
            <a:ext cx="9144000" cy="2719705"/>
            <a:chOff x="0" y="4138612"/>
            <a:chExt cx="9144000" cy="271970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86062" y="4143374"/>
              <a:ext cx="3384550" cy="1986280"/>
            </a:xfrm>
            <a:custGeom>
              <a:avLst/>
              <a:gdLst/>
              <a:ahLst/>
              <a:cxnLst/>
              <a:rect l="l" t="t" r="r" b="b"/>
              <a:pathLst>
                <a:path w="3384550" h="1986279">
                  <a:moveTo>
                    <a:pt x="1676604" y="0"/>
                  </a:moveTo>
                  <a:lnTo>
                    <a:pt x="0" y="1985962"/>
                  </a:lnTo>
                  <a:lnTo>
                    <a:pt x="3384550" y="1985962"/>
                  </a:lnTo>
                  <a:lnTo>
                    <a:pt x="1676604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786062" y="4143374"/>
              <a:ext cx="3384550" cy="1986280"/>
            </a:xfrm>
            <a:custGeom>
              <a:avLst/>
              <a:gdLst/>
              <a:ahLst/>
              <a:cxnLst/>
              <a:rect l="l" t="t" r="r" b="b"/>
              <a:pathLst>
                <a:path w="3384550" h="1986279">
                  <a:moveTo>
                    <a:pt x="0" y="1985962"/>
                  </a:moveTo>
                  <a:lnTo>
                    <a:pt x="1676604" y="0"/>
                  </a:lnTo>
                  <a:lnTo>
                    <a:pt x="3384549" y="1985962"/>
                  </a:lnTo>
                  <a:lnTo>
                    <a:pt x="0" y="1985962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54032" y="195348"/>
            <a:ext cx="7552690" cy="960119"/>
            <a:chOff x="54032" y="195348"/>
            <a:chExt cx="7552690" cy="960119"/>
          </a:xfrm>
        </p:grpSpPr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195348"/>
              <a:ext cx="7552112" cy="502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0771" y="577734"/>
              <a:ext cx="3067396" cy="577734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82832" y="2331719"/>
            <a:ext cx="5390803" cy="577734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9709" y="3246119"/>
            <a:ext cx="7577051" cy="577734"/>
          </a:xfrm>
          <a:prstGeom prst="rect">
            <a:avLst/>
          </a:prstGeom>
        </p:spPr>
      </p:pic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4891" y="266006"/>
            <a:ext cx="6030883" cy="760614"/>
          </a:xfrm>
          <a:prstGeom prst="rect">
            <a:avLst/>
          </a:prstGeom>
        </p:spPr>
      </p:pic>
      <p:sp>
        <p:nvSpPr>
          <p:cNvPr id="56" name="object 56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895350" y="1336676"/>
            <a:ext cx="7642225" cy="4618355"/>
            <a:chOff x="895350" y="1336676"/>
            <a:chExt cx="7642225" cy="461835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3" name="object 53"/>
            <p:cNvSpPr/>
            <p:nvPr/>
          </p:nvSpPr>
          <p:spPr>
            <a:xfrm>
              <a:off x="900112" y="1341438"/>
              <a:ext cx="7632700" cy="4608830"/>
            </a:xfrm>
            <a:custGeom>
              <a:avLst/>
              <a:gdLst/>
              <a:ahLst/>
              <a:cxnLst/>
              <a:rect l="l" t="t" r="r" b="b"/>
              <a:pathLst>
                <a:path w="7632700" h="4608830">
                  <a:moveTo>
                    <a:pt x="3816349" y="0"/>
                  </a:moveTo>
                  <a:lnTo>
                    <a:pt x="3756805" y="274"/>
                  </a:lnTo>
                  <a:lnTo>
                    <a:pt x="3697480" y="1096"/>
                  </a:lnTo>
                  <a:lnTo>
                    <a:pt x="3638381" y="2461"/>
                  </a:lnTo>
                  <a:lnTo>
                    <a:pt x="3579515" y="4364"/>
                  </a:lnTo>
                  <a:lnTo>
                    <a:pt x="3520889" y="6803"/>
                  </a:lnTo>
                  <a:lnTo>
                    <a:pt x="3462509" y="9772"/>
                  </a:lnTo>
                  <a:lnTo>
                    <a:pt x="3404382" y="13269"/>
                  </a:lnTo>
                  <a:lnTo>
                    <a:pt x="3346514" y="17288"/>
                  </a:lnTo>
                  <a:lnTo>
                    <a:pt x="3288911" y="21827"/>
                  </a:lnTo>
                  <a:lnTo>
                    <a:pt x="3231582" y="26881"/>
                  </a:lnTo>
                  <a:lnTo>
                    <a:pt x="3174531" y="32445"/>
                  </a:lnTo>
                  <a:lnTo>
                    <a:pt x="3117766" y="38517"/>
                  </a:lnTo>
                  <a:lnTo>
                    <a:pt x="3061293" y="45092"/>
                  </a:lnTo>
                  <a:lnTo>
                    <a:pt x="3005119" y="52166"/>
                  </a:lnTo>
                  <a:lnTo>
                    <a:pt x="2949251" y="59735"/>
                  </a:lnTo>
                  <a:lnTo>
                    <a:pt x="2893695" y="67795"/>
                  </a:lnTo>
                  <a:lnTo>
                    <a:pt x="2838457" y="76343"/>
                  </a:lnTo>
                  <a:lnTo>
                    <a:pt x="2783544" y="85373"/>
                  </a:lnTo>
                  <a:lnTo>
                    <a:pt x="2728964" y="94883"/>
                  </a:lnTo>
                  <a:lnTo>
                    <a:pt x="2674722" y="104868"/>
                  </a:lnTo>
                  <a:lnTo>
                    <a:pt x="2620825" y="115325"/>
                  </a:lnTo>
                  <a:lnTo>
                    <a:pt x="2567279" y="126248"/>
                  </a:lnTo>
                  <a:lnTo>
                    <a:pt x="2514092" y="137635"/>
                  </a:lnTo>
                  <a:lnTo>
                    <a:pt x="2461270" y="149481"/>
                  </a:lnTo>
                  <a:lnTo>
                    <a:pt x="2408819" y="161782"/>
                  </a:lnTo>
                  <a:lnTo>
                    <a:pt x="2356746" y="174535"/>
                  </a:lnTo>
                  <a:lnTo>
                    <a:pt x="2305058" y="187735"/>
                  </a:lnTo>
                  <a:lnTo>
                    <a:pt x="2253761" y="201378"/>
                  </a:lnTo>
                  <a:lnTo>
                    <a:pt x="2202862" y="215461"/>
                  </a:lnTo>
                  <a:lnTo>
                    <a:pt x="2152367" y="229979"/>
                  </a:lnTo>
                  <a:lnTo>
                    <a:pt x="2102283" y="244929"/>
                  </a:lnTo>
                  <a:lnTo>
                    <a:pt x="2052617" y="260306"/>
                  </a:lnTo>
                  <a:lnTo>
                    <a:pt x="2003375" y="276106"/>
                  </a:lnTo>
                  <a:lnTo>
                    <a:pt x="1954564" y="292326"/>
                  </a:lnTo>
                  <a:lnTo>
                    <a:pt x="1906190" y="308961"/>
                  </a:lnTo>
                  <a:lnTo>
                    <a:pt x="1858261" y="326008"/>
                  </a:lnTo>
                  <a:lnTo>
                    <a:pt x="1810782" y="343462"/>
                  </a:lnTo>
                  <a:lnTo>
                    <a:pt x="1763760" y="361320"/>
                  </a:lnTo>
                  <a:lnTo>
                    <a:pt x="1717202" y="379577"/>
                  </a:lnTo>
                  <a:lnTo>
                    <a:pt x="1671114" y="398230"/>
                  </a:lnTo>
                  <a:lnTo>
                    <a:pt x="1625503" y="417275"/>
                  </a:lnTo>
                  <a:lnTo>
                    <a:pt x="1580376" y="436707"/>
                  </a:lnTo>
                  <a:lnTo>
                    <a:pt x="1535739" y="456522"/>
                  </a:lnTo>
                  <a:lnTo>
                    <a:pt x="1491599" y="476718"/>
                  </a:lnTo>
                  <a:lnTo>
                    <a:pt x="1447963" y="497288"/>
                  </a:lnTo>
                  <a:lnTo>
                    <a:pt x="1404836" y="518231"/>
                  </a:lnTo>
                  <a:lnTo>
                    <a:pt x="1362226" y="539541"/>
                  </a:lnTo>
                  <a:lnTo>
                    <a:pt x="1320139" y="561215"/>
                  </a:lnTo>
                  <a:lnTo>
                    <a:pt x="1278581" y="583249"/>
                  </a:lnTo>
                  <a:lnTo>
                    <a:pt x="1237561" y="605638"/>
                  </a:lnTo>
                  <a:lnTo>
                    <a:pt x="1197083" y="628379"/>
                  </a:lnTo>
                  <a:lnTo>
                    <a:pt x="1157154" y="651468"/>
                  </a:lnTo>
                  <a:lnTo>
                    <a:pt x="1117782" y="674900"/>
                  </a:lnTo>
                  <a:lnTo>
                    <a:pt x="1078973" y="698673"/>
                  </a:lnTo>
                  <a:lnTo>
                    <a:pt x="1040733" y="722781"/>
                  </a:lnTo>
                  <a:lnTo>
                    <a:pt x="1003069" y="747221"/>
                  </a:lnTo>
                  <a:lnTo>
                    <a:pt x="965987" y="771988"/>
                  </a:lnTo>
                  <a:lnTo>
                    <a:pt x="929495" y="797080"/>
                  </a:lnTo>
                  <a:lnTo>
                    <a:pt x="893598" y="822492"/>
                  </a:lnTo>
                  <a:lnTo>
                    <a:pt x="858304" y="848219"/>
                  </a:lnTo>
                  <a:lnTo>
                    <a:pt x="823618" y="874258"/>
                  </a:lnTo>
                  <a:lnTo>
                    <a:pt x="789548" y="900605"/>
                  </a:lnTo>
                  <a:lnTo>
                    <a:pt x="756101" y="927257"/>
                  </a:lnTo>
                  <a:lnTo>
                    <a:pt x="723282" y="954208"/>
                  </a:lnTo>
                  <a:lnTo>
                    <a:pt x="691098" y="981455"/>
                  </a:lnTo>
                  <a:lnTo>
                    <a:pt x="659556" y="1008994"/>
                  </a:lnTo>
                  <a:lnTo>
                    <a:pt x="628663" y="1036821"/>
                  </a:lnTo>
                  <a:lnTo>
                    <a:pt x="598425" y="1064932"/>
                  </a:lnTo>
                  <a:lnTo>
                    <a:pt x="568849" y="1093323"/>
                  </a:lnTo>
                  <a:lnTo>
                    <a:pt x="539940" y="1121990"/>
                  </a:lnTo>
                  <a:lnTo>
                    <a:pt x="511707" y="1150929"/>
                  </a:lnTo>
                  <a:lnTo>
                    <a:pt x="484156" y="1180137"/>
                  </a:lnTo>
                  <a:lnTo>
                    <a:pt x="457292" y="1209608"/>
                  </a:lnTo>
                  <a:lnTo>
                    <a:pt x="431123" y="1239340"/>
                  </a:lnTo>
                  <a:lnTo>
                    <a:pt x="405656" y="1269327"/>
                  </a:lnTo>
                  <a:lnTo>
                    <a:pt x="380896" y="1299567"/>
                  </a:lnTo>
                  <a:lnTo>
                    <a:pt x="356851" y="1330055"/>
                  </a:lnTo>
                  <a:lnTo>
                    <a:pt x="333527" y="1360787"/>
                  </a:lnTo>
                  <a:lnTo>
                    <a:pt x="310930" y="1391759"/>
                  </a:lnTo>
                  <a:lnTo>
                    <a:pt x="289068" y="1422968"/>
                  </a:lnTo>
                  <a:lnTo>
                    <a:pt x="247573" y="1486078"/>
                  </a:lnTo>
                  <a:lnTo>
                    <a:pt x="209095" y="1550085"/>
                  </a:lnTo>
                  <a:lnTo>
                    <a:pt x="173685" y="1614957"/>
                  </a:lnTo>
                  <a:lnTo>
                    <a:pt x="141397" y="1680663"/>
                  </a:lnTo>
                  <a:lnTo>
                    <a:pt x="112284" y="1747170"/>
                  </a:lnTo>
                  <a:lnTo>
                    <a:pt x="86398" y="1814446"/>
                  </a:lnTo>
                  <a:lnTo>
                    <a:pt x="63793" y="1882460"/>
                  </a:lnTo>
                  <a:lnTo>
                    <a:pt x="44520" y="1951181"/>
                  </a:lnTo>
                  <a:lnTo>
                    <a:pt x="28634" y="2020575"/>
                  </a:lnTo>
                  <a:lnTo>
                    <a:pt x="16185" y="2090611"/>
                  </a:lnTo>
                  <a:lnTo>
                    <a:pt x="7228" y="2161258"/>
                  </a:lnTo>
                  <a:lnTo>
                    <a:pt x="1816" y="2232483"/>
                  </a:lnTo>
                  <a:lnTo>
                    <a:pt x="0" y="2304254"/>
                  </a:lnTo>
                  <a:lnTo>
                    <a:pt x="455" y="2340207"/>
                  </a:lnTo>
                  <a:lnTo>
                    <a:pt x="4076" y="2411709"/>
                  </a:lnTo>
                  <a:lnTo>
                    <a:pt x="11267" y="2482649"/>
                  </a:lnTo>
                  <a:lnTo>
                    <a:pt x="21976" y="2552994"/>
                  </a:lnTo>
                  <a:lnTo>
                    <a:pt x="36150" y="2622714"/>
                  </a:lnTo>
                  <a:lnTo>
                    <a:pt x="53737" y="2691775"/>
                  </a:lnTo>
                  <a:lnTo>
                    <a:pt x="74682" y="2760146"/>
                  </a:lnTo>
                  <a:lnTo>
                    <a:pt x="98935" y="2827796"/>
                  </a:lnTo>
                  <a:lnTo>
                    <a:pt x="126441" y="2894692"/>
                  </a:lnTo>
                  <a:lnTo>
                    <a:pt x="157148" y="2960802"/>
                  </a:lnTo>
                  <a:lnTo>
                    <a:pt x="191003" y="3026095"/>
                  </a:lnTo>
                  <a:lnTo>
                    <a:pt x="227954" y="3090538"/>
                  </a:lnTo>
                  <a:lnTo>
                    <a:pt x="267947" y="3154101"/>
                  </a:lnTo>
                  <a:lnTo>
                    <a:pt x="310930" y="3216750"/>
                  </a:lnTo>
                  <a:lnTo>
                    <a:pt x="333527" y="3247723"/>
                  </a:lnTo>
                  <a:lnTo>
                    <a:pt x="356851" y="3278455"/>
                  </a:lnTo>
                  <a:lnTo>
                    <a:pt x="380896" y="3308943"/>
                  </a:lnTo>
                  <a:lnTo>
                    <a:pt x="405656" y="3339183"/>
                  </a:lnTo>
                  <a:lnTo>
                    <a:pt x="431123" y="3369170"/>
                  </a:lnTo>
                  <a:lnTo>
                    <a:pt x="457292" y="3398902"/>
                  </a:lnTo>
                  <a:lnTo>
                    <a:pt x="484156" y="3428373"/>
                  </a:lnTo>
                  <a:lnTo>
                    <a:pt x="511707" y="3457581"/>
                  </a:lnTo>
                  <a:lnTo>
                    <a:pt x="539940" y="3486520"/>
                  </a:lnTo>
                  <a:lnTo>
                    <a:pt x="568849" y="3515187"/>
                  </a:lnTo>
                  <a:lnTo>
                    <a:pt x="598425" y="3543578"/>
                  </a:lnTo>
                  <a:lnTo>
                    <a:pt x="628663" y="3571689"/>
                  </a:lnTo>
                  <a:lnTo>
                    <a:pt x="659556" y="3599516"/>
                  </a:lnTo>
                  <a:lnTo>
                    <a:pt x="691098" y="3627055"/>
                  </a:lnTo>
                  <a:lnTo>
                    <a:pt x="723282" y="3654302"/>
                  </a:lnTo>
                  <a:lnTo>
                    <a:pt x="756101" y="3681253"/>
                  </a:lnTo>
                  <a:lnTo>
                    <a:pt x="789548" y="3707905"/>
                  </a:lnTo>
                  <a:lnTo>
                    <a:pt x="823618" y="3734252"/>
                  </a:lnTo>
                  <a:lnTo>
                    <a:pt x="858304" y="3760291"/>
                  </a:lnTo>
                  <a:lnTo>
                    <a:pt x="893598" y="3786018"/>
                  </a:lnTo>
                  <a:lnTo>
                    <a:pt x="929495" y="3811430"/>
                  </a:lnTo>
                  <a:lnTo>
                    <a:pt x="965987" y="3836522"/>
                  </a:lnTo>
                  <a:lnTo>
                    <a:pt x="1003069" y="3861289"/>
                  </a:lnTo>
                  <a:lnTo>
                    <a:pt x="1040733" y="3885729"/>
                  </a:lnTo>
                  <a:lnTo>
                    <a:pt x="1078973" y="3909837"/>
                  </a:lnTo>
                  <a:lnTo>
                    <a:pt x="1117782" y="3933610"/>
                  </a:lnTo>
                  <a:lnTo>
                    <a:pt x="1157154" y="3957042"/>
                  </a:lnTo>
                  <a:lnTo>
                    <a:pt x="1197083" y="3980131"/>
                  </a:lnTo>
                  <a:lnTo>
                    <a:pt x="1237561" y="4002872"/>
                  </a:lnTo>
                  <a:lnTo>
                    <a:pt x="1278581" y="4025261"/>
                  </a:lnTo>
                  <a:lnTo>
                    <a:pt x="1320139" y="4047295"/>
                  </a:lnTo>
                  <a:lnTo>
                    <a:pt x="1362226" y="4068969"/>
                  </a:lnTo>
                  <a:lnTo>
                    <a:pt x="1404836" y="4090279"/>
                  </a:lnTo>
                  <a:lnTo>
                    <a:pt x="1447963" y="4111222"/>
                  </a:lnTo>
                  <a:lnTo>
                    <a:pt x="1491599" y="4131793"/>
                  </a:lnTo>
                  <a:lnTo>
                    <a:pt x="1535739" y="4151988"/>
                  </a:lnTo>
                  <a:lnTo>
                    <a:pt x="1580376" y="4171803"/>
                  </a:lnTo>
                  <a:lnTo>
                    <a:pt x="1625503" y="4191235"/>
                  </a:lnTo>
                  <a:lnTo>
                    <a:pt x="1671114" y="4210280"/>
                  </a:lnTo>
                  <a:lnTo>
                    <a:pt x="1717202" y="4228933"/>
                  </a:lnTo>
                  <a:lnTo>
                    <a:pt x="1763760" y="4247190"/>
                  </a:lnTo>
                  <a:lnTo>
                    <a:pt x="1810782" y="4265048"/>
                  </a:lnTo>
                  <a:lnTo>
                    <a:pt x="1858261" y="4282502"/>
                  </a:lnTo>
                  <a:lnTo>
                    <a:pt x="1906190" y="4299549"/>
                  </a:lnTo>
                  <a:lnTo>
                    <a:pt x="1954564" y="4316184"/>
                  </a:lnTo>
                  <a:lnTo>
                    <a:pt x="2003375" y="4332404"/>
                  </a:lnTo>
                  <a:lnTo>
                    <a:pt x="2052617" y="4348204"/>
                  </a:lnTo>
                  <a:lnTo>
                    <a:pt x="2102283" y="4363581"/>
                  </a:lnTo>
                  <a:lnTo>
                    <a:pt x="2152367" y="4378531"/>
                  </a:lnTo>
                  <a:lnTo>
                    <a:pt x="2202862" y="4393049"/>
                  </a:lnTo>
                  <a:lnTo>
                    <a:pt x="2253761" y="4407132"/>
                  </a:lnTo>
                  <a:lnTo>
                    <a:pt x="2305058" y="4420775"/>
                  </a:lnTo>
                  <a:lnTo>
                    <a:pt x="2356746" y="4433975"/>
                  </a:lnTo>
                  <a:lnTo>
                    <a:pt x="2408819" y="4446728"/>
                  </a:lnTo>
                  <a:lnTo>
                    <a:pt x="2461270" y="4459029"/>
                  </a:lnTo>
                  <a:lnTo>
                    <a:pt x="2514092" y="4470875"/>
                  </a:lnTo>
                  <a:lnTo>
                    <a:pt x="2567279" y="4482262"/>
                  </a:lnTo>
                  <a:lnTo>
                    <a:pt x="2620825" y="4493186"/>
                  </a:lnTo>
                  <a:lnTo>
                    <a:pt x="2674722" y="4503642"/>
                  </a:lnTo>
                  <a:lnTo>
                    <a:pt x="2728964" y="4513627"/>
                  </a:lnTo>
                  <a:lnTo>
                    <a:pt x="2783544" y="4523137"/>
                  </a:lnTo>
                  <a:lnTo>
                    <a:pt x="2838457" y="4532167"/>
                  </a:lnTo>
                  <a:lnTo>
                    <a:pt x="2893695" y="4540715"/>
                  </a:lnTo>
                  <a:lnTo>
                    <a:pt x="2949251" y="4548775"/>
                  </a:lnTo>
                  <a:lnTo>
                    <a:pt x="3005119" y="4556344"/>
                  </a:lnTo>
                  <a:lnTo>
                    <a:pt x="3061293" y="4563418"/>
                  </a:lnTo>
                  <a:lnTo>
                    <a:pt x="3117766" y="4569993"/>
                  </a:lnTo>
                  <a:lnTo>
                    <a:pt x="3174531" y="4576065"/>
                  </a:lnTo>
                  <a:lnTo>
                    <a:pt x="3231582" y="4581630"/>
                  </a:lnTo>
                  <a:lnTo>
                    <a:pt x="3288911" y="4586683"/>
                  </a:lnTo>
                  <a:lnTo>
                    <a:pt x="3346514" y="4591222"/>
                  </a:lnTo>
                  <a:lnTo>
                    <a:pt x="3404382" y="4595241"/>
                  </a:lnTo>
                  <a:lnTo>
                    <a:pt x="3462509" y="4598738"/>
                  </a:lnTo>
                  <a:lnTo>
                    <a:pt x="3520889" y="4601707"/>
                  </a:lnTo>
                  <a:lnTo>
                    <a:pt x="3579515" y="4604146"/>
                  </a:lnTo>
                  <a:lnTo>
                    <a:pt x="3638381" y="4606049"/>
                  </a:lnTo>
                  <a:lnTo>
                    <a:pt x="3697480" y="4607414"/>
                  </a:lnTo>
                  <a:lnTo>
                    <a:pt x="3756805" y="4608236"/>
                  </a:lnTo>
                  <a:lnTo>
                    <a:pt x="3816349" y="4608511"/>
                  </a:lnTo>
                  <a:lnTo>
                    <a:pt x="3875894" y="4608236"/>
                  </a:lnTo>
                  <a:lnTo>
                    <a:pt x="3935219" y="4607414"/>
                  </a:lnTo>
                  <a:lnTo>
                    <a:pt x="3994317" y="4606049"/>
                  </a:lnTo>
                  <a:lnTo>
                    <a:pt x="4053183" y="4604146"/>
                  </a:lnTo>
                  <a:lnTo>
                    <a:pt x="4111809" y="4601707"/>
                  </a:lnTo>
                  <a:lnTo>
                    <a:pt x="4170189" y="4598738"/>
                  </a:lnTo>
                  <a:lnTo>
                    <a:pt x="4228316" y="4595241"/>
                  </a:lnTo>
                  <a:lnTo>
                    <a:pt x="4286184" y="4591222"/>
                  </a:lnTo>
                  <a:lnTo>
                    <a:pt x="4343787" y="4586683"/>
                  </a:lnTo>
                  <a:lnTo>
                    <a:pt x="4401116" y="4581630"/>
                  </a:lnTo>
                  <a:lnTo>
                    <a:pt x="4458167" y="4576065"/>
                  </a:lnTo>
                  <a:lnTo>
                    <a:pt x="4514932" y="4569993"/>
                  </a:lnTo>
                  <a:lnTo>
                    <a:pt x="4571405" y="4563418"/>
                  </a:lnTo>
                  <a:lnTo>
                    <a:pt x="4627579" y="4556344"/>
                  </a:lnTo>
                  <a:lnTo>
                    <a:pt x="4683447" y="4548775"/>
                  </a:lnTo>
                  <a:lnTo>
                    <a:pt x="4739003" y="4540715"/>
                  </a:lnTo>
                  <a:lnTo>
                    <a:pt x="4794241" y="4532167"/>
                  </a:lnTo>
                  <a:lnTo>
                    <a:pt x="4849153" y="4523137"/>
                  </a:lnTo>
                  <a:lnTo>
                    <a:pt x="4903734" y="4513627"/>
                  </a:lnTo>
                  <a:lnTo>
                    <a:pt x="4957976" y="4503642"/>
                  </a:lnTo>
                  <a:lnTo>
                    <a:pt x="5011873" y="4493186"/>
                  </a:lnTo>
                  <a:lnTo>
                    <a:pt x="5065418" y="4482262"/>
                  </a:lnTo>
                  <a:lnTo>
                    <a:pt x="5118606" y="4470875"/>
                  </a:lnTo>
                  <a:lnTo>
                    <a:pt x="5171428" y="4459029"/>
                  </a:lnTo>
                  <a:lnTo>
                    <a:pt x="5223879" y="4446728"/>
                  </a:lnTo>
                  <a:lnTo>
                    <a:pt x="5275952" y="4433975"/>
                  </a:lnTo>
                  <a:lnTo>
                    <a:pt x="5327640" y="4420775"/>
                  </a:lnTo>
                  <a:lnTo>
                    <a:pt x="5378937" y="4407132"/>
                  </a:lnTo>
                  <a:lnTo>
                    <a:pt x="5429836" y="4393049"/>
                  </a:lnTo>
                  <a:lnTo>
                    <a:pt x="5480331" y="4378531"/>
                  </a:lnTo>
                  <a:lnTo>
                    <a:pt x="5530414" y="4363581"/>
                  </a:lnTo>
                  <a:lnTo>
                    <a:pt x="5580081" y="4348204"/>
                  </a:lnTo>
                  <a:lnTo>
                    <a:pt x="5629322" y="4332404"/>
                  </a:lnTo>
                  <a:lnTo>
                    <a:pt x="5678133" y="4316184"/>
                  </a:lnTo>
                  <a:lnTo>
                    <a:pt x="5726507" y="4299549"/>
                  </a:lnTo>
                  <a:lnTo>
                    <a:pt x="5774437" y="4282502"/>
                  </a:lnTo>
                  <a:lnTo>
                    <a:pt x="5821916" y="4265048"/>
                  </a:lnTo>
                  <a:lnTo>
                    <a:pt x="5868938" y="4247190"/>
                  </a:lnTo>
                  <a:lnTo>
                    <a:pt x="5915496" y="4228933"/>
                  </a:lnTo>
                  <a:lnTo>
                    <a:pt x="5961583" y="4210280"/>
                  </a:lnTo>
                  <a:lnTo>
                    <a:pt x="6007194" y="4191235"/>
                  </a:lnTo>
                  <a:lnTo>
                    <a:pt x="6052321" y="4171803"/>
                  </a:lnTo>
                  <a:lnTo>
                    <a:pt x="6096958" y="4151988"/>
                  </a:lnTo>
                  <a:lnTo>
                    <a:pt x="6141098" y="4131793"/>
                  </a:lnTo>
                  <a:lnTo>
                    <a:pt x="6184735" y="4111222"/>
                  </a:lnTo>
                  <a:lnTo>
                    <a:pt x="6227862" y="4090279"/>
                  </a:lnTo>
                  <a:lnTo>
                    <a:pt x="6270472" y="4068969"/>
                  </a:lnTo>
                  <a:lnTo>
                    <a:pt x="6312559" y="4047295"/>
                  </a:lnTo>
                  <a:lnTo>
                    <a:pt x="6354116" y="4025261"/>
                  </a:lnTo>
                  <a:lnTo>
                    <a:pt x="6395137" y="4002872"/>
                  </a:lnTo>
                  <a:lnTo>
                    <a:pt x="6435615" y="3980131"/>
                  </a:lnTo>
                  <a:lnTo>
                    <a:pt x="6475543" y="3957042"/>
                  </a:lnTo>
                  <a:lnTo>
                    <a:pt x="6514915" y="3933610"/>
                  </a:lnTo>
                  <a:lnTo>
                    <a:pt x="6553725" y="3909837"/>
                  </a:lnTo>
                  <a:lnTo>
                    <a:pt x="6591965" y="3885729"/>
                  </a:lnTo>
                  <a:lnTo>
                    <a:pt x="6629629" y="3861289"/>
                  </a:lnTo>
                  <a:lnTo>
                    <a:pt x="6666710" y="3836522"/>
                  </a:lnTo>
                  <a:lnTo>
                    <a:pt x="6703203" y="3811430"/>
                  </a:lnTo>
                  <a:lnTo>
                    <a:pt x="6739099" y="3786018"/>
                  </a:lnTo>
                  <a:lnTo>
                    <a:pt x="6774394" y="3760291"/>
                  </a:lnTo>
                  <a:lnTo>
                    <a:pt x="6809079" y="3734252"/>
                  </a:lnTo>
                  <a:lnTo>
                    <a:pt x="6843149" y="3707905"/>
                  </a:lnTo>
                  <a:lnTo>
                    <a:pt x="6876597" y="3681253"/>
                  </a:lnTo>
                  <a:lnTo>
                    <a:pt x="6909416" y="3654302"/>
                  </a:lnTo>
                  <a:lnTo>
                    <a:pt x="6941599" y="3627055"/>
                  </a:lnTo>
                  <a:lnTo>
                    <a:pt x="6973141" y="3599516"/>
                  </a:lnTo>
                  <a:lnTo>
                    <a:pt x="7004034" y="3571689"/>
                  </a:lnTo>
                  <a:lnTo>
                    <a:pt x="7034272" y="3543578"/>
                  </a:lnTo>
                  <a:lnTo>
                    <a:pt x="7063849" y="3515187"/>
                  </a:lnTo>
                  <a:lnTo>
                    <a:pt x="7092757" y="3486520"/>
                  </a:lnTo>
                  <a:lnTo>
                    <a:pt x="7120990" y="3457581"/>
                  </a:lnTo>
                  <a:lnTo>
                    <a:pt x="7148542" y="3428373"/>
                  </a:lnTo>
                  <a:lnTo>
                    <a:pt x="7175405" y="3398902"/>
                  </a:lnTo>
                  <a:lnTo>
                    <a:pt x="7201574" y="3369170"/>
                  </a:lnTo>
                  <a:lnTo>
                    <a:pt x="7227042" y="3339183"/>
                  </a:lnTo>
                  <a:lnTo>
                    <a:pt x="7251801" y="3308943"/>
                  </a:lnTo>
                  <a:lnTo>
                    <a:pt x="7275846" y="3278455"/>
                  </a:lnTo>
                  <a:lnTo>
                    <a:pt x="7299171" y="3247723"/>
                  </a:lnTo>
                  <a:lnTo>
                    <a:pt x="7321767" y="3216750"/>
                  </a:lnTo>
                  <a:lnTo>
                    <a:pt x="7343629" y="3185542"/>
                  </a:lnTo>
                  <a:lnTo>
                    <a:pt x="7385124" y="3122432"/>
                  </a:lnTo>
                  <a:lnTo>
                    <a:pt x="7423603" y="3058425"/>
                  </a:lnTo>
                  <a:lnTo>
                    <a:pt x="7459012" y="2993552"/>
                  </a:lnTo>
                  <a:lnTo>
                    <a:pt x="7491300" y="2927847"/>
                  </a:lnTo>
                  <a:lnTo>
                    <a:pt x="7520413" y="2861340"/>
                  </a:lnTo>
                  <a:lnTo>
                    <a:pt x="7546299" y="2794063"/>
                  </a:lnTo>
                  <a:lnTo>
                    <a:pt x="7568904" y="2726049"/>
                  </a:lnTo>
                  <a:lnTo>
                    <a:pt x="7588177" y="2657329"/>
                  </a:lnTo>
                  <a:lnTo>
                    <a:pt x="7604064" y="2587934"/>
                  </a:lnTo>
                  <a:lnTo>
                    <a:pt x="7616512" y="2517898"/>
                  </a:lnTo>
                  <a:lnTo>
                    <a:pt x="7625469" y="2447251"/>
                  </a:lnTo>
                  <a:lnTo>
                    <a:pt x="7630882" y="2376026"/>
                  </a:lnTo>
                  <a:lnTo>
                    <a:pt x="7632698" y="2304254"/>
                  </a:lnTo>
                  <a:lnTo>
                    <a:pt x="7632243" y="2268302"/>
                  </a:lnTo>
                  <a:lnTo>
                    <a:pt x="7628622" y="2196800"/>
                  </a:lnTo>
                  <a:lnTo>
                    <a:pt x="7621430" y="2125860"/>
                  </a:lnTo>
                  <a:lnTo>
                    <a:pt x="7610721" y="2055515"/>
                  </a:lnTo>
                  <a:lnTo>
                    <a:pt x="7596547" y="1985796"/>
                  </a:lnTo>
                  <a:lnTo>
                    <a:pt x="7578961" y="1916734"/>
                  </a:lnTo>
                  <a:lnTo>
                    <a:pt x="7558015" y="1848363"/>
                  </a:lnTo>
                  <a:lnTo>
                    <a:pt x="7533763" y="1780714"/>
                  </a:lnTo>
                  <a:lnTo>
                    <a:pt x="7506257" y="1713818"/>
                  </a:lnTo>
                  <a:lnTo>
                    <a:pt x="7475550" y="1647708"/>
                  </a:lnTo>
                  <a:lnTo>
                    <a:pt x="7441694" y="1582415"/>
                  </a:lnTo>
                  <a:lnTo>
                    <a:pt x="7404744" y="1517971"/>
                  </a:lnTo>
                  <a:lnTo>
                    <a:pt x="7364750" y="1454409"/>
                  </a:lnTo>
                  <a:lnTo>
                    <a:pt x="7321767" y="1391759"/>
                  </a:lnTo>
                  <a:lnTo>
                    <a:pt x="7299171" y="1360787"/>
                  </a:lnTo>
                  <a:lnTo>
                    <a:pt x="7275846" y="1330055"/>
                  </a:lnTo>
                  <a:lnTo>
                    <a:pt x="7251801" y="1299567"/>
                  </a:lnTo>
                  <a:lnTo>
                    <a:pt x="7227042" y="1269327"/>
                  </a:lnTo>
                  <a:lnTo>
                    <a:pt x="7201574" y="1239340"/>
                  </a:lnTo>
                  <a:lnTo>
                    <a:pt x="7175405" y="1209608"/>
                  </a:lnTo>
                  <a:lnTo>
                    <a:pt x="7148542" y="1180137"/>
                  </a:lnTo>
                  <a:lnTo>
                    <a:pt x="7120990" y="1150929"/>
                  </a:lnTo>
                  <a:lnTo>
                    <a:pt x="7092757" y="1121990"/>
                  </a:lnTo>
                  <a:lnTo>
                    <a:pt x="7063849" y="1093323"/>
                  </a:lnTo>
                  <a:lnTo>
                    <a:pt x="7034272" y="1064932"/>
                  </a:lnTo>
                  <a:lnTo>
                    <a:pt x="7004034" y="1036821"/>
                  </a:lnTo>
                  <a:lnTo>
                    <a:pt x="6973141" y="1008994"/>
                  </a:lnTo>
                  <a:lnTo>
                    <a:pt x="6941599" y="981455"/>
                  </a:lnTo>
                  <a:lnTo>
                    <a:pt x="6909416" y="954208"/>
                  </a:lnTo>
                  <a:lnTo>
                    <a:pt x="6876597" y="927257"/>
                  </a:lnTo>
                  <a:lnTo>
                    <a:pt x="6843149" y="900605"/>
                  </a:lnTo>
                  <a:lnTo>
                    <a:pt x="6809079" y="874258"/>
                  </a:lnTo>
                  <a:lnTo>
                    <a:pt x="6774394" y="848219"/>
                  </a:lnTo>
                  <a:lnTo>
                    <a:pt x="6739099" y="822492"/>
                  </a:lnTo>
                  <a:lnTo>
                    <a:pt x="6703203" y="797080"/>
                  </a:lnTo>
                  <a:lnTo>
                    <a:pt x="6666710" y="771988"/>
                  </a:lnTo>
                  <a:lnTo>
                    <a:pt x="6629629" y="747221"/>
                  </a:lnTo>
                  <a:lnTo>
                    <a:pt x="6591965" y="722781"/>
                  </a:lnTo>
                  <a:lnTo>
                    <a:pt x="6553725" y="698673"/>
                  </a:lnTo>
                  <a:lnTo>
                    <a:pt x="6514915" y="674900"/>
                  </a:lnTo>
                  <a:lnTo>
                    <a:pt x="6475543" y="651468"/>
                  </a:lnTo>
                  <a:lnTo>
                    <a:pt x="6435615" y="628379"/>
                  </a:lnTo>
                  <a:lnTo>
                    <a:pt x="6395137" y="605638"/>
                  </a:lnTo>
                  <a:lnTo>
                    <a:pt x="6354116" y="583249"/>
                  </a:lnTo>
                  <a:lnTo>
                    <a:pt x="6312559" y="561215"/>
                  </a:lnTo>
                  <a:lnTo>
                    <a:pt x="6270472" y="539541"/>
                  </a:lnTo>
                  <a:lnTo>
                    <a:pt x="6227862" y="518231"/>
                  </a:lnTo>
                  <a:lnTo>
                    <a:pt x="6184735" y="497288"/>
                  </a:lnTo>
                  <a:lnTo>
                    <a:pt x="6141098" y="476718"/>
                  </a:lnTo>
                  <a:lnTo>
                    <a:pt x="6096958" y="456522"/>
                  </a:lnTo>
                  <a:lnTo>
                    <a:pt x="6052321" y="436707"/>
                  </a:lnTo>
                  <a:lnTo>
                    <a:pt x="6007194" y="417275"/>
                  </a:lnTo>
                  <a:lnTo>
                    <a:pt x="5961583" y="398230"/>
                  </a:lnTo>
                  <a:lnTo>
                    <a:pt x="5915496" y="379577"/>
                  </a:lnTo>
                  <a:lnTo>
                    <a:pt x="5868938" y="361320"/>
                  </a:lnTo>
                  <a:lnTo>
                    <a:pt x="5821916" y="343462"/>
                  </a:lnTo>
                  <a:lnTo>
                    <a:pt x="5774437" y="326008"/>
                  </a:lnTo>
                  <a:lnTo>
                    <a:pt x="5726507" y="308961"/>
                  </a:lnTo>
                  <a:lnTo>
                    <a:pt x="5678133" y="292326"/>
                  </a:lnTo>
                  <a:lnTo>
                    <a:pt x="5629322" y="276106"/>
                  </a:lnTo>
                  <a:lnTo>
                    <a:pt x="5580081" y="260306"/>
                  </a:lnTo>
                  <a:lnTo>
                    <a:pt x="5530414" y="244929"/>
                  </a:lnTo>
                  <a:lnTo>
                    <a:pt x="5480331" y="229979"/>
                  </a:lnTo>
                  <a:lnTo>
                    <a:pt x="5429836" y="215461"/>
                  </a:lnTo>
                  <a:lnTo>
                    <a:pt x="5378937" y="201378"/>
                  </a:lnTo>
                  <a:lnTo>
                    <a:pt x="5327640" y="187735"/>
                  </a:lnTo>
                  <a:lnTo>
                    <a:pt x="5275952" y="174535"/>
                  </a:lnTo>
                  <a:lnTo>
                    <a:pt x="5223879" y="161782"/>
                  </a:lnTo>
                  <a:lnTo>
                    <a:pt x="5171428" y="149481"/>
                  </a:lnTo>
                  <a:lnTo>
                    <a:pt x="5118606" y="137635"/>
                  </a:lnTo>
                  <a:lnTo>
                    <a:pt x="5065418" y="126248"/>
                  </a:lnTo>
                  <a:lnTo>
                    <a:pt x="5011873" y="115325"/>
                  </a:lnTo>
                  <a:lnTo>
                    <a:pt x="4957976" y="104868"/>
                  </a:lnTo>
                  <a:lnTo>
                    <a:pt x="4903734" y="94883"/>
                  </a:lnTo>
                  <a:lnTo>
                    <a:pt x="4849153" y="85373"/>
                  </a:lnTo>
                  <a:lnTo>
                    <a:pt x="4794241" y="76343"/>
                  </a:lnTo>
                  <a:lnTo>
                    <a:pt x="4739003" y="67795"/>
                  </a:lnTo>
                  <a:lnTo>
                    <a:pt x="4683447" y="59735"/>
                  </a:lnTo>
                  <a:lnTo>
                    <a:pt x="4627579" y="52166"/>
                  </a:lnTo>
                  <a:lnTo>
                    <a:pt x="4571405" y="45092"/>
                  </a:lnTo>
                  <a:lnTo>
                    <a:pt x="4514932" y="38517"/>
                  </a:lnTo>
                  <a:lnTo>
                    <a:pt x="4458167" y="32445"/>
                  </a:lnTo>
                  <a:lnTo>
                    <a:pt x="4401116" y="26881"/>
                  </a:lnTo>
                  <a:lnTo>
                    <a:pt x="4343787" y="21827"/>
                  </a:lnTo>
                  <a:lnTo>
                    <a:pt x="4286184" y="17288"/>
                  </a:lnTo>
                  <a:lnTo>
                    <a:pt x="4228316" y="13269"/>
                  </a:lnTo>
                  <a:lnTo>
                    <a:pt x="4170189" y="9772"/>
                  </a:lnTo>
                  <a:lnTo>
                    <a:pt x="4111809" y="6803"/>
                  </a:lnTo>
                  <a:lnTo>
                    <a:pt x="4053183" y="4364"/>
                  </a:lnTo>
                  <a:lnTo>
                    <a:pt x="3994317" y="2461"/>
                  </a:lnTo>
                  <a:lnTo>
                    <a:pt x="3935219" y="1096"/>
                  </a:lnTo>
                  <a:lnTo>
                    <a:pt x="3875894" y="274"/>
                  </a:lnTo>
                  <a:lnTo>
                    <a:pt x="3816349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00112" y="1341439"/>
              <a:ext cx="7632700" cy="4608830"/>
            </a:xfrm>
            <a:custGeom>
              <a:avLst/>
              <a:gdLst/>
              <a:ahLst/>
              <a:cxnLst/>
              <a:rect l="l" t="t" r="r" b="b"/>
              <a:pathLst>
                <a:path w="7632700" h="4608830">
                  <a:moveTo>
                    <a:pt x="0" y="2304255"/>
                  </a:moveTo>
                  <a:lnTo>
                    <a:pt x="1816" y="2232483"/>
                  </a:lnTo>
                  <a:lnTo>
                    <a:pt x="7228" y="2161258"/>
                  </a:lnTo>
                  <a:lnTo>
                    <a:pt x="16185" y="2090611"/>
                  </a:lnTo>
                  <a:lnTo>
                    <a:pt x="28634" y="2020575"/>
                  </a:lnTo>
                  <a:lnTo>
                    <a:pt x="44520" y="1951181"/>
                  </a:lnTo>
                  <a:lnTo>
                    <a:pt x="63793" y="1882461"/>
                  </a:lnTo>
                  <a:lnTo>
                    <a:pt x="86398" y="1814446"/>
                  </a:lnTo>
                  <a:lnTo>
                    <a:pt x="112284" y="1747170"/>
                  </a:lnTo>
                  <a:lnTo>
                    <a:pt x="141397" y="1680663"/>
                  </a:lnTo>
                  <a:lnTo>
                    <a:pt x="173685" y="1614957"/>
                  </a:lnTo>
                  <a:lnTo>
                    <a:pt x="209095" y="1550085"/>
                  </a:lnTo>
                  <a:lnTo>
                    <a:pt x="247573" y="1486078"/>
                  </a:lnTo>
                  <a:lnTo>
                    <a:pt x="289068" y="1422968"/>
                  </a:lnTo>
                  <a:lnTo>
                    <a:pt x="310930" y="1391760"/>
                  </a:lnTo>
                  <a:lnTo>
                    <a:pt x="333527" y="1360787"/>
                  </a:lnTo>
                  <a:lnTo>
                    <a:pt x="356851" y="1330055"/>
                  </a:lnTo>
                  <a:lnTo>
                    <a:pt x="380896" y="1299567"/>
                  </a:lnTo>
                  <a:lnTo>
                    <a:pt x="405656" y="1269327"/>
                  </a:lnTo>
                  <a:lnTo>
                    <a:pt x="431123" y="1239340"/>
                  </a:lnTo>
                  <a:lnTo>
                    <a:pt x="457292" y="1209608"/>
                  </a:lnTo>
                  <a:lnTo>
                    <a:pt x="484156" y="1180137"/>
                  </a:lnTo>
                  <a:lnTo>
                    <a:pt x="511707" y="1150929"/>
                  </a:lnTo>
                  <a:lnTo>
                    <a:pt x="539941" y="1121990"/>
                  </a:lnTo>
                  <a:lnTo>
                    <a:pt x="568849" y="1093323"/>
                  </a:lnTo>
                  <a:lnTo>
                    <a:pt x="598425" y="1064932"/>
                  </a:lnTo>
                  <a:lnTo>
                    <a:pt x="628663" y="1036821"/>
                  </a:lnTo>
                  <a:lnTo>
                    <a:pt x="659556" y="1008994"/>
                  </a:lnTo>
                  <a:lnTo>
                    <a:pt x="691098" y="981455"/>
                  </a:lnTo>
                  <a:lnTo>
                    <a:pt x="723282" y="954208"/>
                  </a:lnTo>
                  <a:lnTo>
                    <a:pt x="756101" y="927257"/>
                  </a:lnTo>
                  <a:lnTo>
                    <a:pt x="789548" y="900606"/>
                  </a:lnTo>
                  <a:lnTo>
                    <a:pt x="823618" y="874258"/>
                  </a:lnTo>
                  <a:lnTo>
                    <a:pt x="858304" y="848219"/>
                  </a:lnTo>
                  <a:lnTo>
                    <a:pt x="893598" y="822492"/>
                  </a:lnTo>
                  <a:lnTo>
                    <a:pt x="929495" y="797080"/>
                  </a:lnTo>
                  <a:lnTo>
                    <a:pt x="965987" y="771988"/>
                  </a:lnTo>
                  <a:lnTo>
                    <a:pt x="1003069" y="747221"/>
                  </a:lnTo>
                  <a:lnTo>
                    <a:pt x="1040733" y="722781"/>
                  </a:lnTo>
                  <a:lnTo>
                    <a:pt x="1078973" y="698673"/>
                  </a:lnTo>
                  <a:lnTo>
                    <a:pt x="1117782" y="674900"/>
                  </a:lnTo>
                  <a:lnTo>
                    <a:pt x="1157154" y="651468"/>
                  </a:lnTo>
                  <a:lnTo>
                    <a:pt x="1197083" y="628379"/>
                  </a:lnTo>
                  <a:lnTo>
                    <a:pt x="1237561" y="605638"/>
                  </a:lnTo>
                  <a:lnTo>
                    <a:pt x="1278581" y="583249"/>
                  </a:lnTo>
                  <a:lnTo>
                    <a:pt x="1320139" y="561215"/>
                  </a:lnTo>
                  <a:lnTo>
                    <a:pt x="1362226" y="539541"/>
                  </a:lnTo>
                  <a:lnTo>
                    <a:pt x="1404836" y="518231"/>
                  </a:lnTo>
                  <a:lnTo>
                    <a:pt x="1447963" y="497288"/>
                  </a:lnTo>
                  <a:lnTo>
                    <a:pt x="1491599" y="476718"/>
                  </a:lnTo>
                  <a:lnTo>
                    <a:pt x="1535739" y="456522"/>
                  </a:lnTo>
                  <a:lnTo>
                    <a:pt x="1580376" y="436707"/>
                  </a:lnTo>
                  <a:lnTo>
                    <a:pt x="1625503" y="417275"/>
                  </a:lnTo>
                  <a:lnTo>
                    <a:pt x="1671114" y="398230"/>
                  </a:lnTo>
                  <a:lnTo>
                    <a:pt x="1717202" y="379577"/>
                  </a:lnTo>
                  <a:lnTo>
                    <a:pt x="1763760" y="361320"/>
                  </a:lnTo>
                  <a:lnTo>
                    <a:pt x="1810782" y="343462"/>
                  </a:lnTo>
                  <a:lnTo>
                    <a:pt x="1858261" y="326008"/>
                  </a:lnTo>
                  <a:lnTo>
                    <a:pt x="1906190" y="308961"/>
                  </a:lnTo>
                  <a:lnTo>
                    <a:pt x="1954564" y="292326"/>
                  </a:lnTo>
                  <a:lnTo>
                    <a:pt x="2003375" y="276106"/>
                  </a:lnTo>
                  <a:lnTo>
                    <a:pt x="2052617" y="260306"/>
                  </a:lnTo>
                  <a:lnTo>
                    <a:pt x="2102283" y="244929"/>
                  </a:lnTo>
                  <a:lnTo>
                    <a:pt x="2152367" y="229979"/>
                  </a:lnTo>
                  <a:lnTo>
                    <a:pt x="2202861" y="215461"/>
                  </a:lnTo>
                  <a:lnTo>
                    <a:pt x="2253761" y="201378"/>
                  </a:lnTo>
                  <a:lnTo>
                    <a:pt x="2305058" y="187735"/>
                  </a:lnTo>
                  <a:lnTo>
                    <a:pt x="2356746" y="174535"/>
                  </a:lnTo>
                  <a:lnTo>
                    <a:pt x="2408819" y="161782"/>
                  </a:lnTo>
                  <a:lnTo>
                    <a:pt x="2461270" y="149481"/>
                  </a:lnTo>
                  <a:lnTo>
                    <a:pt x="2514092" y="137635"/>
                  </a:lnTo>
                  <a:lnTo>
                    <a:pt x="2567279" y="126248"/>
                  </a:lnTo>
                  <a:lnTo>
                    <a:pt x="2620824" y="115325"/>
                  </a:lnTo>
                  <a:lnTo>
                    <a:pt x="2674722" y="104868"/>
                  </a:lnTo>
                  <a:lnTo>
                    <a:pt x="2728964" y="94883"/>
                  </a:lnTo>
                  <a:lnTo>
                    <a:pt x="2783544" y="85373"/>
                  </a:lnTo>
                  <a:lnTo>
                    <a:pt x="2838457" y="76343"/>
                  </a:lnTo>
                  <a:lnTo>
                    <a:pt x="2893694" y="67795"/>
                  </a:lnTo>
                  <a:lnTo>
                    <a:pt x="2949251" y="59735"/>
                  </a:lnTo>
                  <a:lnTo>
                    <a:pt x="3005119" y="52166"/>
                  </a:lnTo>
                  <a:lnTo>
                    <a:pt x="3061293" y="45092"/>
                  </a:lnTo>
                  <a:lnTo>
                    <a:pt x="3117766" y="38517"/>
                  </a:lnTo>
                  <a:lnTo>
                    <a:pt x="3174531" y="32445"/>
                  </a:lnTo>
                  <a:lnTo>
                    <a:pt x="3231581" y="26881"/>
                  </a:lnTo>
                  <a:lnTo>
                    <a:pt x="3288911" y="21827"/>
                  </a:lnTo>
                  <a:lnTo>
                    <a:pt x="3346513" y="17288"/>
                  </a:lnTo>
                  <a:lnTo>
                    <a:pt x="3404381" y="13269"/>
                  </a:lnTo>
                  <a:lnTo>
                    <a:pt x="3462509" y="9772"/>
                  </a:lnTo>
                  <a:lnTo>
                    <a:pt x="3520889" y="6803"/>
                  </a:lnTo>
                  <a:lnTo>
                    <a:pt x="3579515" y="4364"/>
                  </a:lnTo>
                  <a:lnTo>
                    <a:pt x="3638381" y="2461"/>
                  </a:lnTo>
                  <a:lnTo>
                    <a:pt x="3697479" y="1096"/>
                  </a:lnTo>
                  <a:lnTo>
                    <a:pt x="3756804" y="274"/>
                  </a:lnTo>
                  <a:lnTo>
                    <a:pt x="3816349" y="0"/>
                  </a:lnTo>
                  <a:lnTo>
                    <a:pt x="3875893" y="274"/>
                  </a:lnTo>
                  <a:lnTo>
                    <a:pt x="3935218" y="1096"/>
                  </a:lnTo>
                  <a:lnTo>
                    <a:pt x="3994317" y="2461"/>
                  </a:lnTo>
                  <a:lnTo>
                    <a:pt x="4053182" y="4364"/>
                  </a:lnTo>
                  <a:lnTo>
                    <a:pt x="4111808" y="6803"/>
                  </a:lnTo>
                  <a:lnTo>
                    <a:pt x="4170188" y="9772"/>
                  </a:lnTo>
                  <a:lnTo>
                    <a:pt x="4228316" y="13269"/>
                  </a:lnTo>
                  <a:lnTo>
                    <a:pt x="4286184" y="17288"/>
                  </a:lnTo>
                  <a:lnTo>
                    <a:pt x="4343786" y="21827"/>
                  </a:lnTo>
                  <a:lnTo>
                    <a:pt x="4401116" y="26881"/>
                  </a:lnTo>
                  <a:lnTo>
                    <a:pt x="4458167" y="32445"/>
                  </a:lnTo>
                  <a:lnTo>
                    <a:pt x="4514932" y="38517"/>
                  </a:lnTo>
                  <a:lnTo>
                    <a:pt x="4571404" y="45092"/>
                  </a:lnTo>
                  <a:lnTo>
                    <a:pt x="4627578" y="52166"/>
                  </a:lnTo>
                  <a:lnTo>
                    <a:pt x="4683446" y="59735"/>
                  </a:lnTo>
                  <a:lnTo>
                    <a:pt x="4739003" y="67795"/>
                  </a:lnTo>
                  <a:lnTo>
                    <a:pt x="4794240" y="76343"/>
                  </a:lnTo>
                  <a:lnTo>
                    <a:pt x="4849153" y="85373"/>
                  </a:lnTo>
                  <a:lnTo>
                    <a:pt x="4903733" y="94883"/>
                  </a:lnTo>
                  <a:lnTo>
                    <a:pt x="4957976" y="104868"/>
                  </a:lnTo>
                  <a:lnTo>
                    <a:pt x="5011873" y="115325"/>
                  </a:lnTo>
                  <a:lnTo>
                    <a:pt x="5065418" y="126248"/>
                  </a:lnTo>
                  <a:lnTo>
                    <a:pt x="5118605" y="137635"/>
                  </a:lnTo>
                  <a:lnTo>
                    <a:pt x="5171427" y="149481"/>
                  </a:lnTo>
                  <a:lnTo>
                    <a:pt x="5223878" y="161782"/>
                  </a:lnTo>
                  <a:lnTo>
                    <a:pt x="5275951" y="174535"/>
                  </a:lnTo>
                  <a:lnTo>
                    <a:pt x="5327639" y="187735"/>
                  </a:lnTo>
                  <a:lnTo>
                    <a:pt x="5378936" y="201378"/>
                  </a:lnTo>
                  <a:lnTo>
                    <a:pt x="5429836" y="215461"/>
                  </a:lnTo>
                  <a:lnTo>
                    <a:pt x="5480330" y="229979"/>
                  </a:lnTo>
                  <a:lnTo>
                    <a:pt x="5530414" y="244929"/>
                  </a:lnTo>
                  <a:lnTo>
                    <a:pt x="5580080" y="260306"/>
                  </a:lnTo>
                  <a:lnTo>
                    <a:pt x="5629322" y="276106"/>
                  </a:lnTo>
                  <a:lnTo>
                    <a:pt x="5678133" y="292326"/>
                  </a:lnTo>
                  <a:lnTo>
                    <a:pt x="5726507" y="308961"/>
                  </a:lnTo>
                  <a:lnTo>
                    <a:pt x="5774436" y="326008"/>
                  </a:lnTo>
                  <a:lnTo>
                    <a:pt x="5821915" y="343462"/>
                  </a:lnTo>
                  <a:lnTo>
                    <a:pt x="5868937" y="361320"/>
                  </a:lnTo>
                  <a:lnTo>
                    <a:pt x="5915495" y="379577"/>
                  </a:lnTo>
                  <a:lnTo>
                    <a:pt x="5961583" y="398230"/>
                  </a:lnTo>
                  <a:lnTo>
                    <a:pt x="6007194" y="417275"/>
                  </a:lnTo>
                  <a:lnTo>
                    <a:pt x="6052321" y="436707"/>
                  </a:lnTo>
                  <a:lnTo>
                    <a:pt x="6096958" y="456522"/>
                  </a:lnTo>
                  <a:lnTo>
                    <a:pt x="6141098" y="476718"/>
                  </a:lnTo>
                  <a:lnTo>
                    <a:pt x="6184734" y="497288"/>
                  </a:lnTo>
                  <a:lnTo>
                    <a:pt x="6227861" y="518231"/>
                  </a:lnTo>
                  <a:lnTo>
                    <a:pt x="6270471" y="539541"/>
                  </a:lnTo>
                  <a:lnTo>
                    <a:pt x="6312558" y="561215"/>
                  </a:lnTo>
                  <a:lnTo>
                    <a:pt x="6354116" y="583249"/>
                  </a:lnTo>
                  <a:lnTo>
                    <a:pt x="6395136" y="605638"/>
                  </a:lnTo>
                  <a:lnTo>
                    <a:pt x="6435614" y="628379"/>
                  </a:lnTo>
                  <a:lnTo>
                    <a:pt x="6475543" y="651468"/>
                  </a:lnTo>
                  <a:lnTo>
                    <a:pt x="6514915" y="674900"/>
                  </a:lnTo>
                  <a:lnTo>
                    <a:pt x="6553724" y="698673"/>
                  </a:lnTo>
                  <a:lnTo>
                    <a:pt x="6591964" y="722781"/>
                  </a:lnTo>
                  <a:lnTo>
                    <a:pt x="6629628" y="747221"/>
                  </a:lnTo>
                  <a:lnTo>
                    <a:pt x="6666710" y="771988"/>
                  </a:lnTo>
                  <a:lnTo>
                    <a:pt x="6703202" y="797080"/>
                  </a:lnTo>
                  <a:lnTo>
                    <a:pt x="6739099" y="822492"/>
                  </a:lnTo>
                  <a:lnTo>
                    <a:pt x="6774393" y="848219"/>
                  </a:lnTo>
                  <a:lnTo>
                    <a:pt x="6809079" y="874258"/>
                  </a:lnTo>
                  <a:lnTo>
                    <a:pt x="6843149" y="900606"/>
                  </a:lnTo>
                  <a:lnTo>
                    <a:pt x="6876596" y="927257"/>
                  </a:lnTo>
                  <a:lnTo>
                    <a:pt x="6909415" y="954208"/>
                  </a:lnTo>
                  <a:lnTo>
                    <a:pt x="6941599" y="981455"/>
                  </a:lnTo>
                  <a:lnTo>
                    <a:pt x="6973141" y="1008994"/>
                  </a:lnTo>
                  <a:lnTo>
                    <a:pt x="7004034" y="1036821"/>
                  </a:lnTo>
                  <a:lnTo>
                    <a:pt x="7034272" y="1064932"/>
                  </a:lnTo>
                  <a:lnTo>
                    <a:pt x="7063848" y="1093323"/>
                  </a:lnTo>
                  <a:lnTo>
                    <a:pt x="7092757" y="1121990"/>
                  </a:lnTo>
                  <a:lnTo>
                    <a:pt x="7120990" y="1150929"/>
                  </a:lnTo>
                  <a:lnTo>
                    <a:pt x="7148541" y="1180137"/>
                  </a:lnTo>
                  <a:lnTo>
                    <a:pt x="7175405" y="1209608"/>
                  </a:lnTo>
                  <a:lnTo>
                    <a:pt x="7201574" y="1239340"/>
                  </a:lnTo>
                  <a:lnTo>
                    <a:pt x="7227041" y="1269327"/>
                  </a:lnTo>
                  <a:lnTo>
                    <a:pt x="7251801" y="1299567"/>
                  </a:lnTo>
                  <a:lnTo>
                    <a:pt x="7275846" y="1330055"/>
                  </a:lnTo>
                  <a:lnTo>
                    <a:pt x="7299170" y="1360787"/>
                  </a:lnTo>
                  <a:lnTo>
                    <a:pt x="7321767" y="1391760"/>
                  </a:lnTo>
                  <a:lnTo>
                    <a:pt x="7343629" y="1422968"/>
                  </a:lnTo>
                  <a:lnTo>
                    <a:pt x="7385124" y="1486078"/>
                  </a:lnTo>
                  <a:lnTo>
                    <a:pt x="7423602" y="1550085"/>
                  </a:lnTo>
                  <a:lnTo>
                    <a:pt x="7459012" y="1614957"/>
                  </a:lnTo>
                  <a:lnTo>
                    <a:pt x="7491300" y="1680663"/>
                  </a:lnTo>
                  <a:lnTo>
                    <a:pt x="7520413" y="1747170"/>
                  </a:lnTo>
                  <a:lnTo>
                    <a:pt x="7546299" y="1814446"/>
                  </a:lnTo>
                  <a:lnTo>
                    <a:pt x="7568904" y="1882461"/>
                  </a:lnTo>
                  <a:lnTo>
                    <a:pt x="7588177" y="1951181"/>
                  </a:lnTo>
                  <a:lnTo>
                    <a:pt x="7604063" y="2020575"/>
                  </a:lnTo>
                  <a:lnTo>
                    <a:pt x="7616512" y="2090611"/>
                  </a:lnTo>
                  <a:lnTo>
                    <a:pt x="7625469" y="2161258"/>
                  </a:lnTo>
                  <a:lnTo>
                    <a:pt x="7630882" y="2232483"/>
                  </a:lnTo>
                  <a:lnTo>
                    <a:pt x="7632698" y="2304255"/>
                  </a:lnTo>
                  <a:lnTo>
                    <a:pt x="7632242" y="2340207"/>
                  </a:lnTo>
                  <a:lnTo>
                    <a:pt x="7628621" y="2411709"/>
                  </a:lnTo>
                  <a:lnTo>
                    <a:pt x="7621430" y="2482649"/>
                  </a:lnTo>
                  <a:lnTo>
                    <a:pt x="7610721" y="2552994"/>
                  </a:lnTo>
                  <a:lnTo>
                    <a:pt x="7596547" y="2622714"/>
                  </a:lnTo>
                  <a:lnTo>
                    <a:pt x="7578960" y="2691775"/>
                  </a:lnTo>
                  <a:lnTo>
                    <a:pt x="7558015" y="2760146"/>
                  </a:lnTo>
                  <a:lnTo>
                    <a:pt x="7533762" y="2827796"/>
                  </a:lnTo>
                  <a:lnTo>
                    <a:pt x="7506256" y="2894692"/>
                  </a:lnTo>
                  <a:lnTo>
                    <a:pt x="7475549" y="2960802"/>
                  </a:lnTo>
                  <a:lnTo>
                    <a:pt x="7441694" y="3026095"/>
                  </a:lnTo>
                  <a:lnTo>
                    <a:pt x="7404743" y="3090538"/>
                  </a:lnTo>
                  <a:lnTo>
                    <a:pt x="7364750" y="3154101"/>
                  </a:lnTo>
                  <a:lnTo>
                    <a:pt x="7321767" y="3216750"/>
                  </a:lnTo>
                  <a:lnTo>
                    <a:pt x="7299170" y="3247722"/>
                  </a:lnTo>
                  <a:lnTo>
                    <a:pt x="7275846" y="3278455"/>
                  </a:lnTo>
                  <a:lnTo>
                    <a:pt x="7251801" y="3308943"/>
                  </a:lnTo>
                  <a:lnTo>
                    <a:pt x="7227041" y="3339182"/>
                  </a:lnTo>
                  <a:lnTo>
                    <a:pt x="7201574" y="3369170"/>
                  </a:lnTo>
                  <a:lnTo>
                    <a:pt x="7175405" y="3398902"/>
                  </a:lnTo>
                  <a:lnTo>
                    <a:pt x="7148541" y="3428373"/>
                  </a:lnTo>
                  <a:lnTo>
                    <a:pt x="7120990" y="3457580"/>
                  </a:lnTo>
                  <a:lnTo>
                    <a:pt x="7092757" y="3486519"/>
                  </a:lnTo>
                  <a:lnTo>
                    <a:pt x="7063848" y="3515187"/>
                  </a:lnTo>
                  <a:lnTo>
                    <a:pt x="7034272" y="3543578"/>
                  </a:lnTo>
                  <a:lnTo>
                    <a:pt x="7004034" y="3571689"/>
                  </a:lnTo>
                  <a:lnTo>
                    <a:pt x="6973141" y="3599516"/>
                  </a:lnTo>
                  <a:lnTo>
                    <a:pt x="6941599" y="3627055"/>
                  </a:lnTo>
                  <a:lnTo>
                    <a:pt x="6909415" y="3654302"/>
                  </a:lnTo>
                  <a:lnTo>
                    <a:pt x="6876596" y="3681253"/>
                  </a:lnTo>
                  <a:lnTo>
                    <a:pt x="6843149" y="3707904"/>
                  </a:lnTo>
                  <a:lnTo>
                    <a:pt x="6809079" y="3734251"/>
                  </a:lnTo>
                  <a:lnTo>
                    <a:pt x="6774393" y="3760291"/>
                  </a:lnTo>
                  <a:lnTo>
                    <a:pt x="6739099" y="3786018"/>
                  </a:lnTo>
                  <a:lnTo>
                    <a:pt x="6703202" y="3811430"/>
                  </a:lnTo>
                  <a:lnTo>
                    <a:pt x="6666710" y="3836521"/>
                  </a:lnTo>
                  <a:lnTo>
                    <a:pt x="6629628" y="3861289"/>
                  </a:lnTo>
                  <a:lnTo>
                    <a:pt x="6591964" y="3885729"/>
                  </a:lnTo>
                  <a:lnTo>
                    <a:pt x="6553724" y="3909837"/>
                  </a:lnTo>
                  <a:lnTo>
                    <a:pt x="6514915" y="3933609"/>
                  </a:lnTo>
                  <a:lnTo>
                    <a:pt x="6475543" y="3957042"/>
                  </a:lnTo>
                  <a:lnTo>
                    <a:pt x="6435614" y="3980131"/>
                  </a:lnTo>
                  <a:lnTo>
                    <a:pt x="6395136" y="4002872"/>
                  </a:lnTo>
                  <a:lnTo>
                    <a:pt x="6354116" y="4025261"/>
                  </a:lnTo>
                  <a:lnTo>
                    <a:pt x="6312558" y="4047295"/>
                  </a:lnTo>
                  <a:lnTo>
                    <a:pt x="6270471" y="4068969"/>
                  </a:lnTo>
                  <a:lnTo>
                    <a:pt x="6227861" y="4090279"/>
                  </a:lnTo>
                  <a:lnTo>
                    <a:pt x="6184734" y="4111221"/>
                  </a:lnTo>
                  <a:lnTo>
                    <a:pt x="6141098" y="4131792"/>
                  </a:lnTo>
                  <a:lnTo>
                    <a:pt x="6096958" y="4151987"/>
                  </a:lnTo>
                  <a:lnTo>
                    <a:pt x="6052321" y="4171803"/>
                  </a:lnTo>
                  <a:lnTo>
                    <a:pt x="6007194" y="4191235"/>
                  </a:lnTo>
                  <a:lnTo>
                    <a:pt x="5961583" y="4210279"/>
                  </a:lnTo>
                  <a:lnTo>
                    <a:pt x="5915495" y="4228932"/>
                  </a:lnTo>
                  <a:lnTo>
                    <a:pt x="5868937" y="4247190"/>
                  </a:lnTo>
                  <a:lnTo>
                    <a:pt x="5821915" y="4265047"/>
                  </a:lnTo>
                  <a:lnTo>
                    <a:pt x="5774436" y="4282502"/>
                  </a:lnTo>
                  <a:lnTo>
                    <a:pt x="5726507" y="4299548"/>
                  </a:lnTo>
                  <a:lnTo>
                    <a:pt x="5678133" y="4316184"/>
                  </a:lnTo>
                  <a:lnTo>
                    <a:pt x="5629322" y="4332404"/>
                  </a:lnTo>
                  <a:lnTo>
                    <a:pt x="5580080" y="4348204"/>
                  </a:lnTo>
                  <a:lnTo>
                    <a:pt x="5530414" y="4363581"/>
                  </a:lnTo>
                  <a:lnTo>
                    <a:pt x="5480330" y="4378530"/>
                  </a:lnTo>
                  <a:lnTo>
                    <a:pt x="5429836" y="4393048"/>
                  </a:lnTo>
                  <a:lnTo>
                    <a:pt x="5378936" y="4407131"/>
                  </a:lnTo>
                  <a:lnTo>
                    <a:pt x="5327639" y="4420775"/>
                  </a:lnTo>
                  <a:lnTo>
                    <a:pt x="5275951" y="4433975"/>
                  </a:lnTo>
                  <a:lnTo>
                    <a:pt x="5223878" y="4446727"/>
                  </a:lnTo>
                  <a:lnTo>
                    <a:pt x="5171427" y="4459029"/>
                  </a:lnTo>
                  <a:lnTo>
                    <a:pt x="5118605" y="4470875"/>
                  </a:lnTo>
                  <a:lnTo>
                    <a:pt x="5065418" y="4482261"/>
                  </a:lnTo>
                  <a:lnTo>
                    <a:pt x="5011873" y="4493185"/>
                  </a:lnTo>
                  <a:lnTo>
                    <a:pt x="4957976" y="4503641"/>
                  </a:lnTo>
                  <a:lnTo>
                    <a:pt x="4903733" y="4513626"/>
                  </a:lnTo>
                  <a:lnTo>
                    <a:pt x="4849153" y="4523136"/>
                  </a:lnTo>
                  <a:lnTo>
                    <a:pt x="4794240" y="4532167"/>
                  </a:lnTo>
                  <a:lnTo>
                    <a:pt x="4739003" y="4540714"/>
                  </a:lnTo>
                  <a:lnTo>
                    <a:pt x="4683446" y="4548774"/>
                  </a:lnTo>
                  <a:lnTo>
                    <a:pt x="4627578" y="4556344"/>
                  </a:lnTo>
                  <a:lnTo>
                    <a:pt x="4571404" y="4563418"/>
                  </a:lnTo>
                  <a:lnTo>
                    <a:pt x="4514932" y="4569992"/>
                  </a:lnTo>
                  <a:lnTo>
                    <a:pt x="4458167" y="4576064"/>
                  </a:lnTo>
                  <a:lnTo>
                    <a:pt x="4401116" y="4581629"/>
                  </a:lnTo>
                  <a:lnTo>
                    <a:pt x="4343786" y="4586683"/>
                  </a:lnTo>
                  <a:lnTo>
                    <a:pt x="4286184" y="4591221"/>
                  </a:lnTo>
                  <a:lnTo>
                    <a:pt x="4228316" y="4595241"/>
                  </a:lnTo>
                  <a:lnTo>
                    <a:pt x="4170188" y="4598737"/>
                  </a:lnTo>
                  <a:lnTo>
                    <a:pt x="4111808" y="4601707"/>
                  </a:lnTo>
                  <a:lnTo>
                    <a:pt x="4053182" y="4604145"/>
                  </a:lnTo>
                  <a:lnTo>
                    <a:pt x="3994317" y="4606049"/>
                  </a:lnTo>
                  <a:lnTo>
                    <a:pt x="3935218" y="4607413"/>
                  </a:lnTo>
                  <a:lnTo>
                    <a:pt x="3875893" y="4608235"/>
                  </a:lnTo>
                  <a:lnTo>
                    <a:pt x="3816349" y="4608510"/>
                  </a:lnTo>
                  <a:lnTo>
                    <a:pt x="3756804" y="4608235"/>
                  </a:lnTo>
                  <a:lnTo>
                    <a:pt x="3697479" y="4607413"/>
                  </a:lnTo>
                  <a:lnTo>
                    <a:pt x="3638381" y="4606049"/>
                  </a:lnTo>
                  <a:lnTo>
                    <a:pt x="3579515" y="4604145"/>
                  </a:lnTo>
                  <a:lnTo>
                    <a:pt x="3520889" y="4601707"/>
                  </a:lnTo>
                  <a:lnTo>
                    <a:pt x="3462509" y="4598737"/>
                  </a:lnTo>
                  <a:lnTo>
                    <a:pt x="3404381" y="4595241"/>
                  </a:lnTo>
                  <a:lnTo>
                    <a:pt x="3346513" y="4591221"/>
                  </a:lnTo>
                  <a:lnTo>
                    <a:pt x="3288911" y="4586683"/>
                  </a:lnTo>
                  <a:lnTo>
                    <a:pt x="3231581" y="4581629"/>
                  </a:lnTo>
                  <a:lnTo>
                    <a:pt x="3174531" y="4576064"/>
                  </a:lnTo>
                  <a:lnTo>
                    <a:pt x="3117766" y="4569992"/>
                  </a:lnTo>
                  <a:lnTo>
                    <a:pt x="3061293" y="4563418"/>
                  </a:lnTo>
                  <a:lnTo>
                    <a:pt x="3005119" y="4556344"/>
                  </a:lnTo>
                  <a:lnTo>
                    <a:pt x="2949251" y="4548774"/>
                  </a:lnTo>
                  <a:lnTo>
                    <a:pt x="2893694" y="4540714"/>
                  </a:lnTo>
                  <a:lnTo>
                    <a:pt x="2838457" y="4532167"/>
                  </a:lnTo>
                  <a:lnTo>
                    <a:pt x="2783544" y="4523136"/>
                  </a:lnTo>
                  <a:lnTo>
                    <a:pt x="2728964" y="4513626"/>
                  </a:lnTo>
                  <a:lnTo>
                    <a:pt x="2674722" y="4503641"/>
                  </a:lnTo>
                  <a:lnTo>
                    <a:pt x="2620824" y="4493185"/>
                  </a:lnTo>
                  <a:lnTo>
                    <a:pt x="2567279" y="4482261"/>
                  </a:lnTo>
                  <a:lnTo>
                    <a:pt x="2514092" y="4470875"/>
                  </a:lnTo>
                  <a:lnTo>
                    <a:pt x="2461270" y="4459029"/>
                  </a:lnTo>
                  <a:lnTo>
                    <a:pt x="2408819" y="4446727"/>
                  </a:lnTo>
                  <a:lnTo>
                    <a:pt x="2356746" y="4433975"/>
                  </a:lnTo>
                  <a:lnTo>
                    <a:pt x="2305058" y="4420775"/>
                  </a:lnTo>
                  <a:lnTo>
                    <a:pt x="2253761" y="4407131"/>
                  </a:lnTo>
                  <a:lnTo>
                    <a:pt x="2202861" y="4393048"/>
                  </a:lnTo>
                  <a:lnTo>
                    <a:pt x="2152367" y="4378530"/>
                  </a:lnTo>
                  <a:lnTo>
                    <a:pt x="2102283" y="4363581"/>
                  </a:lnTo>
                  <a:lnTo>
                    <a:pt x="2052617" y="4348204"/>
                  </a:lnTo>
                  <a:lnTo>
                    <a:pt x="2003375" y="4332404"/>
                  </a:lnTo>
                  <a:lnTo>
                    <a:pt x="1954564" y="4316184"/>
                  </a:lnTo>
                  <a:lnTo>
                    <a:pt x="1906190" y="4299548"/>
                  </a:lnTo>
                  <a:lnTo>
                    <a:pt x="1858261" y="4282502"/>
                  </a:lnTo>
                  <a:lnTo>
                    <a:pt x="1810782" y="4265047"/>
                  </a:lnTo>
                  <a:lnTo>
                    <a:pt x="1763760" y="4247190"/>
                  </a:lnTo>
                  <a:lnTo>
                    <a:pt x="1717202" y="4228932"/>
                  </a:lnTo>
                  <a:lnTo>
                    <a:pt x="1671114" y="4210279"/>
                  </a:lnTo>
                  <a:lnTo>
                    <a:pt x="1625503" y="4191235"/>
                  </a:lnTo>
                  <a:lnTo>
                    <a:pt x="1580376" y="4171803"/>
                  </a:lnTo>
                  <a:lnTo>
                    <a:pt x="1535739" y="4151987"/>
                  </a:lnTo>
                  <a:lnTo>
                    <a:pt x="1491599" y="4131792"/>
                  </a:lnTo>
                  <a:lnTo>
                    <a:pt x="1447963" y="4111221"/>
                  </a:lnTo>
                  <a:lnTo>
                    <a:pt x="1404836" y="4090279"/>
                  </a:lnTo>
                  <a:lnTo>
                    <a:pt x="1362226" y="4068969"/>
                  </a:lnTo>
                  <a:lnTo>
                    <a:pt x="1320139" y="4047295"/>
                  </a:lnTo>
                  <a:lnTo>
                    <a:pt x="1278581" y="4025261"/>
                  </a:lnTo>
                  <a:lnTo>
                    <a:pt x="1237561" y="4002872"/>
                  </a:lnTo>
                  <a:lnTo>
                    <a:pt x="1197083" y="3980131"/>
                  </a:lnTo>
                  <a:lnTo>
                    <a:pt x="1157154" y="3957042"/>
                  </a:lnTo>
                  <a:lnTo>
                    <a:pt x="1117782" y="3933609"/>
                  </a:lnTo>
                  <a:lnTo>
                    <a:pt x="1078973" y="3909837"/>
                  </a:lnTo>
                  <a:lnTo>
                    <a:pt x="1040733" y="3885729"/>
                  </a:lnTo>
                  <a:lnTo>
                    <a:pt x="1003069" y="3861289"/>
                  </a:lnTo>
                  <a:lnTo>
                    <a:pt x="965987" y="3836521"/>
                  </a:lnTo>
                  <a:lnTo>
                    <a:pt x="929495" y="3811430"/>
                  </a:lnTo>
                  <a:lnTo>
                    <a:pt x="893598" y="3786018"/>
                  </a:lnTo>
                  <a:lnTo>
                    <a:pt x="858304" y="3760291"/>
                  </a:lnTo>
                  <a:lnTo>
                    <a:pt x="823618" y="3734251"/>
                  </a:lnTo>
                  <a:lnTo>
                    <a:pt x="789548" y="3707904"/>
                  </a:lnTo>
                  <a:lnTo>
                    <a:pt x="756101" y="3681253"/>
                  </a:lnTo>
                  <a:lnTo>
                    <a:pt x="723282" y="3654302"/>
                  </a:lnTo>
                  <a:lnTo>
                    <a:pt x="691098" y="3627055"/>
                  </a:lnTo>
                  <a:lnTo>
                    <a:pt x="659556" y="3599516"/>
                  </a:lnTo>
                  <a:lnTo>
                    <a:pt x="628663" y="3571689"/>
                  </a:lnTo>
                  <a:lnTo>
                    <a:pt x="598425" y="3543578"/>
                  </a:lnTo>
                  <a:lnTo>
                    <a:pt x="568849" y="3515187"/>
                  </a:lnTo>
                  <a:lnTo>
                    <a:pt x="539941" y="3486519"/>
                  </a:lnTo>
                  <a:lnTo>
                    <a:pt x="511707" y="3457580"/>
                  </a:lnTo>
                  <a:lnTo>
                    <a:pt x="484156" y="3428373"/>
                  </a:lnTo>
                  <a:lnTo>
                    <a:pt x="457292" y="3398902"/>
                  </a:lnTo>
                  <a:lnTo>
                    <a:pt x="431123" y="3369170"/>
                  </a:lnTo>
                  <a:lnTo>
                    <a:pt x="405656" y="3339182"/>
                  </a:lnTo>
                  <a:lnTo>
                    <a:pt x="380896" y="3308943"/>
                  </a:lnTo>
                  <a:lnTo>
                    <a:pt x="356851" y="3278455"/>
                  </a:lnTo>
                  <a:lnTo>
                    <a:pt x="333527" y="3247722"/>
                  </a:lnTo>
                  <a:lnTo>
                    <a:pt x="310930" y="3216750"/>
                  </a:lnTo>
                  <a:lnTo>
                    <a:pt x="289068" y="3185541"/>
                  </a:lnTo>
                  <a:lnTo>
                    <a:pt x="247573" y="3122432"/>
                  </a:lnTo>
                  <a:lnTo>
                    <a:pt x="209095" y="3058425"/>
                  </a:lnTo>
                  <a:lnTo>
                    <a:pt x="173685" y="2993552"/>
                  </a:lnTo>
                  <a:lnTo>
                    <a:pt x="141397" y="2927847"/>
                  </a:lnTo>
                  <a:lnTo>
                    <a:pt x="112284" y="2861340"/>
                  </a:lnTo>
                  <a:lnTo>
                    <a:pt x="86398" y="2794063"/>
                  </a:lnTo>
                  <a:lnTo>
                    <a:pt x="63793" y="2726049"/>
                  </a:lnTo>
                  <a:lnTo>
                    <a:pt x="44520" y="2657329"/>
                  </a:lnTo>
                  <a:lnTo>
                    <a:pt x="28634" y="2587934"/>
                  </a:lnTo>
                  <a:lnTo>
                    <a:pt x="16185" y="2517898"/>
                  </a:lnTo>
                  <a:lnTo>
                    <a:pt x="7228" y="2447251"/>
                  </a:lnTo>
                  <a:lnTo>
                    <a:pt x="1816" y="2376026"/>
                  </a:lnTo>
                  <a:lnTo>
                    <a:pt x="0" y="2304255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271135" y="2025174"/>
            <a:ext cx="6849109" cy="2462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algn="ctr">
              <a:lnSpc>
                <a:spcPct val="100000"/>
              </a:lnSpc>
              <a:spcBef>
                <a:spcPts val="100"/>
              </a:spcBef>
            </a:pPr>
            <a:r>
              <a:rPr sz="3200" b="1" i="1" spc="-40" dirty="0">
                <a:latin typeface="Arial"/>
                <a:cs typeface="Arial"/>
              </a:rPr>
              <a:t>1.ΟΡΓΑΝΑ</a:t>
            </a:r>
            <a:r>
              <a:rPr sz="3200" b="1" i="1" spc="-150" dirty="0">
                <a:latin typeface="Arial"/>
                <a:cs typeface="Arial"/>
              </a:rPr>
              <a:t> </a:t>
            </a:r>
            <a:r>
              <a:rPr sz="3200" b="1" i="1" spc="-20" dirty="0">
                <a:latin typeface="Arial"/>
                <a:cs typeface="Arial"/>
              </a:rPr>
              <a:t>ΕΛΕΓΧΟΥ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Arial"/>
              <a:cs typeface="Arial"/>
            </a:endParaRPr>
          </a:p>
          <a:p>
            <a:pPr marL="1143000" indent="-342900">
              <a:lnSpc>
                <a:spcPts val="3710"/>
              </a:lnSpc>
              <a:buFont typeface="Microsoft Sans Serif"/>
              <a:buChar char="•"/>
              <a:tabLst>
                <a:tab pos="1142365" algn="l"/>
                <a:tab pos="1143000" algn="l"/>
              </a:tabLst>
            </a:pPr>
            <a:r>
              <a:rPr sz="3100" b="1" i="1" spc="-30" dirty="0">
                <a:latin typeface="Arial"/>
                <a:cs typeface="Arial"/>
              </a:rPr>
              <a:t>ΤΟ</a:t>
            </a:r>
            <a:r>
              <a:rPr sz="3100" b="1" i="1" spc="-20" dirty="0">
                <a:latin typeface="Arial"/>
                <a:cs typeface="Arial"/>
              </a:rPr>
              <a:t> </a:t>
            </a:r>
            <a:r>
              <a:rPr sz="3100" b="1" i="1" spc="-30" dirty="0">
                <a:latin typeface="Arial"/>
                <a:cs typeface="Arial"/>
              </a:rPr>
              <a:t>ΕΛΕΓΚΤΙΚΟ</a:t>
            </a:r>
            <a:r>
              <a:rPr sz="3100" b="1" i="1" spc="-15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ΣΥΝΕΔΡΙΟ</a:t>
            </a:r>
            <a:endParaRPr sz="3100">
              <a:latin typeface="Arial"/>
              <a:cs typeface="Arial"/>
            </a:endParaRPr>
          </a:p>
          <a:p>
            <a:pPr marL="355600" indent="-342900">
              <a:lnSpc>
                <a:spcPts val="371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3100" b="1" i="1" dirty="0">
                <a:latin typeface="Arial"/>
                <a:cs typeface="Arial"/>
              </a:rPr>
              <a:t>Ο</a:t>
            </a:r>
            <a:r>
              <a:rPr sz="3100" b="1" i="1" spc="-15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ΕΥΡΩΠΑΙΟΣ</a:t>
            </a:r>
            <a:r>
              <a:rPr sz="3100" b="1" i="1" spc="-125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ΔΙΑΜΕΣΟΛΑΒΗΤΗΣ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4891" y="266006"/>
            <a:ext cx="6030883" cy="760614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870" y="1338652"/>
            <a:ext cx="8723186" cy="4618035"/>
          </a:xfrm>
          <a:prstGeom prst="rect">
            <a:avLst/>
          </a:prstGeom>
          <a:ln>
            <a:noFill/>
          </a:ln>
        </p:spPr>
      </p:pic>
      <p:sp>
        <p:nvSpPr>
          <p:cNvPr id="53" name="object 53"/>
          <p:cNvSpPr txBox="1"/>
          <p:nvPr/>
        </p:nvSpPr>
        <p:spPr>
          <a:xfrm>
            <a:off x="175437" y="2200433"/>
            <a:ext cx="8708390" cy="2952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7965">
              <a:lnSpc>
                <a:spcPct val="100000"/>
              </a:lnSpc>
              <a:spcBef>
                <a:spcPts val="100"/>
              </a:spcBef>
            </a:pPr>
            <a:r>
              <a:rPr sz="3200" b="1" i="1" dirty="0">
                <a:latin typeface="Arial"/>
                <a:cs typeface="Arial"/>
              </a:rPr>
              <a:t>2.</a:t>
            </a:r>
            <a:r>
              <a:rPr sz="3200" b="1" i="1" spc="-35" dirty="0">
                <a:latin typeface="Arial"/>
                <a:cs typeface="Arial"/>
              </a:rPr>
              <a:t> </a:t>
            </a:r>
            <a:r>
              <a:rPr sz="3200" b="1" i="1" spc="-25" dirty="0">
                <a:latin typeface="Arial"/>
                <a:cs typeface="Arial"/>
              </a:rPr>
              <a:t>ΣΥΜΒΟΥΛΕΥΤΙΚΑ</a:t>
            </a:r>
            <a:r>
              <a:rPr sz="3200" b="1" i="1" spc="-145" dirty="0">
                <a:latin typeface="Arial"/>
                <a:cs typeface="Arial"/>
              </a:rPr>
              <a:t> </a:t>
            </a:r>
            <a:r>
              <a:rPr sz="3200" b="1" i="1" spc="-50" dirty="0">
                <a:latin typeface="Arial"/>
                <a:cs typeface="Arial"/>
              </a:rPr>
              <a:t>ΟΡΓΑΝΑ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50" dirty="0">
              <a:latin typeface="Arial"/>
              <a:cs typeface="Arial"/>
            </a:endParaRPr>
          </a:p>
          <a:p>
            <a:pPr marL="354965" marR="5080" indent="-354965">
              <a:lnSpc>
                <a:spcPts val="3700"/>
              </a:lnSpc>
              <a:buFont typeface="Microsoft Sans Serif"/>
              <a:buChar char="•"/>
              <a:tabLst>
                <a:tab pos="354965" algn="l"/>
                <a:tab pos="355600" algn="l"/>
                <a:tab pos="4693285" algn="l"/>
                <a:tab pos="6664325" algn="l"/>
              </a:tabLst>
            </a:pPr>
            <a:r>
              <a:rPr sz="3100" b="1" i="1" dirty="0">
                <a:latin typeface="Arial"/>
                <a:cs typeface="Arial"/>
              </a:rPr>
              <a:t>Η </a:t>
            </a:r>
            <a:r>
              <a:rPr sz="3100" b="1" i="1" spc="-5" dirty="0">
                <a:latin typeface="Arial"/>
                <a:cs typeface="Arial"/>
              </a:rPr>
              <a:t>ΟΙ</a:t>
            </a:r>
            <a:r>
              <a:rPr sz="3100" b="1" i="1" spc="-225" dirty="0">
                <a:latin typeface="Arial"/>
                <a:cs typeface="Arial"/>
              </a:rPr>
              <a:t>Κ</a:t>
            </a:r>
            <a:r>
              <a:rPr sz="3100" b="1" i="1" spc="-5" dirty="0">
                <a:latin typeface="Arial"/>
                <a:cs typeface="Arial"/>
              </a:rPr>
              <a:t>Ο</a:t>
            </a:r>
            <a:r>
              <a:rPr sz="3100" b="1" i="1" dirty="0">
                <a:latin typeface="Arial"/>
                <a:cs typeface="Arial"/>
              </a:rPr>
              <a:t>Ν</a:t>
            </a:r>
            <a:r>
              <a:rPr sz="3100" b="1" i="1" spc="-5" dirty="0">
                <a:latin typeface="Arial"/>
                <a:cs typeface="Arial"/>
              </a:rPr>
              <a:t>Ο</a:t>
            </a:r>
            <a:r>
              <a:rPr sz="3100" b="1" i="1" dirty="0">
                <a:latin typeface="Arial"/>
                <a:cs typeface="Arial"/>
              </a:rPr>
              <a:t>Μ</a:t>
            </a:r>
            <a:r>
              <a:rPr sz="3100" b="1" i="1" spc="-5" dirty="0">
                <a:latin typeface="Arial"/>
                <a:cs typeface="Arial"/>
              </a:rPr>
              <a:t>Ι</a:t>
            </a:r>
            <a:r>
              <a:rPr sz="3100" b="1" i="1" dirty="0">
                <a:latin typeface="Arial"/>
                <a:cs typeface="Arial"/>
              </a:rPr>
              <a:t>ΚΗ ΚΑΙ</a:t>
            </a:r>
            <a:r>
              <a:rPr sz="3100" b="1" i="1" spc="-5" dirty="0">
                <a:latin typeface="Arial"/>
                <a:cs typeface="Arial"/>
              </a:rPr>
              <a:t> </a:t>
            </a:r>
            <a:r>
              <a:rPr sz="3100" b="1" i="1" spc="-225" dirty="0">
                <a:latin typeface="Arial"/>
                <a:cs typeface="Arial"/>
              </a:rPr>
              <a:t>Κ</a:t>
            </a:r>
            <a:r>
              <a:rPr sz="3100" b="1" i="1" spc="-5" dirty="0">
                <a:latin typeface="Arial"/>
                <a:cs typeface="Arial"/>
              </a:rPr>
              <a:t>ΟΙ</a:t>
            </a:r>
            <a:r>
              <a:rPr sz="3100" b="1" i="1" dirty="0">
                <a:latin typeface="Arial"/>
                <a:cs typeface="Arial"/>
              </a:rPr>
              <a:t>ΝΩΝ</a:t>
            </a:r>
            <a:r>
              <a:rPr sz="3100" b="1" i="1" spc="-5" dirty="0">
                <a:latin typeface="Arial"/>
                <a:cs typeface="Arial"/>
              </a:rPr>
              <a:t>Ι</a:t>
            </a:r>
            <a:r>
              <a:rPr sz="3100" b="1" i="1" dirty="0">
                <a:latin typeface="Arial"/>
                <a:cs typeface="Arial"/>
              </a:rPr>
              <a:t>ΚΗ	Ε</a:t>
            </a:r>
            <a:r>
              <a:rPr sz="3100" b="1" i="1" spc="-5" dirty="0">
                <a:latin typeface="Arial"/>
                <a:cs typeface="Arial"/>
              </a:rPr>
              <a:t>ΠΙΤ</a:t>
            </a:r>
            <a:r>
              <a:rPr sz="3100" b="1" i="1" dirty="0">
                <a:latin typeface="Arial"/>
                <a:cs typeface="Arial"/>
              </a:rPr>
              <a:t>Ρ</a:t>
            </a:r>
            <a:r>
              <a:rPr sz="3100" b="1" i="1" spc="-5" dirty="0">
                <a:latin typeface="Arial"/>
                <a:cs typeface="Arial"/>
              </a:rPr>
              <a:t>Ο</a:t>
            </a:r>
            <a:r>
              <a:rPr sz="3100" b="1" i="1" dirty="0">
                <a:latin typeface="Arial"/>
                <a:cs typeface="Arial"/>
              </a:rPr>
              <a:t>ΠΗ  Η </a:t>
            </a:r>
            <a:r>
              <a:rPr sz="3100" b="1" i="1" spc="-25" dirty="0">
                <a:latin typeface="Arial"/>
                <a:cs typeface="Arial"/>
              </a:rPr>
              <a:t>ΣΥΜΒΟΥΛΕΥΤΙΚΗ	</a:t>
            </a:r>
            <a:r>
              <a:rPr sz="3100" b="1" i="1" spc="-5" dirty="0">
                <a:latin typeface="Arial"/>
                <a:cs typeface="Arial"/>
              </a:rPr>
              <a:t>ΕΠΙΤΡΟΠΗ</a:t>
            </a:r>
            <a:r>
              <a:rPr sz="3100" b="1" i="1" spc="-10" dirty="0">
                <a:latin typeface="Arial"/>
                <a:cs typeface="Arial"/>
              </a:rPr>
              <a:t> </a:t>
            </a:r>
            <a:r>
              <a:rPr sz="3100" b="1" i="1" dirty="0">
                <a:latin typeface="Arial"/>
                <a:cs typeface="Arial"/>
              </a:rPr>
              <a:t>ΕΚΑΧ</a:t>
            </a:r>
            <a:endParaRPr sz="3100" dirty="0">
              <a:latin typeface="Arial"/>
              <a:cs typeface="Arial"/>
            </a:endParaRPr>
          </a:p>
          <a:p>
            <a:pPr marL="1938020" lvl="1" indent="-453390">
              <a:lnSpc>
                <a:spcPts val="3579"/>
              </a:lnSpc>
              <a:buFont typeface="Microsoft Sans Serif"/>
              <a:buChar char="•"/>
              <a:tabLst>
                <a:tab pos="1938020" algn="l"/>
                <a:tab pos="1938655" algn="l"/>
              </a:tabLst>
            </a:pPr>
            <a:r>
              <a:rPr sz="3100" b="1" i="1" dirty="0">
                <a:latin typeface="Arial"/>
                <a:cs typeface="Arial"/>
              </a:rPr>
              <a:t>Η</a:t>
            </a:r>
            <a:r>
              <a:rPr sz="3100" b="1" i="1" spc="-15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ΕΠΙΤΡΟΠΗ</a:t>
            </a:r>
            <a:r>
              <a:rPr sz="3100" b="1" i="1" spc="-10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ΠΕΡΙΦΕΡΕΙΩΝ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4891" y="266006"/>
            <a:ext cx="6030883" cy="760614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625" y="1192213"/>
            <a:ext cx="8974134" cy="461803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758164" y="2312512"/>
            <a:ext cx="7792084" cy="2377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0885" indent="-452120">
              <a:lnSpc>
                <a:spcPct val="100000"/>
              </a:lnSpc>
              <a:buSzPct val="103225"/>
              <a:buAutoNum type="arabicPeriod" startAt="3"/>
              <a:tabLst>
                <a:tab pos="731520" algn="l"/>
              </a:tabLst>
            </a:pPr>
            <a:r>
              <a:rPr sz="3100" b="1" i="1" spc="-50" dirty="0">
                <a:latin typeface="Arial"/>
                <a:cs typeface="Arial"/>
              </a:rPr>
              <a:t>ΟΡΓΑΝΑ</a:t>
            </a:r>
            <a:r>
              <a:rPr sz="3100" b="1" i="1" spc="-125" dirty="0">
                <a:latin typeface="Arial"/>
                <a:cs typeface="Arial"/>
              </a:rPr>
              <a:t> </a:t>
            </a:r>
            <a:r>
              <a:rPr sz="3100" b="1" i="1" spc="-25" dirty="0">
                <a:latin typeface="Arial"/>
                <a:cs typeface="Arial"/>
              </a:rPr>
              <a:t>ΟΙΚΟΝΟΜΙΚΗΣ</a:t>
            </a:r>
            <a:r>
              <a:rPr sz="3100" b="1" i="1" spc="-125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ΔΙΟΙΚΗΣΗΣ</a:t>
            </a:r>
            <a:endParaRPr sz="3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Arial"/>
              <a:buAutoNum type="arabicPeriod" startAt="3"/>
            </a:pPr>
            <a:endParaRPr sz="3600" dirty="0">
              <a:latin typeface="Arial"/>
              <a:cs typeface="Arial"/>
            </a:endParaRPr>
          </a:p>
          <a:p>
            <a:pPr marL="698500" lvl="1" indent="-342900">
              <a:lnSpc>
                <a:spcPts val="3710"/>
              </a:lnSpc>
              <a:spcBef>
                <a:spcPts val="3220"/>
              </a:spcBef>
              <a:buFont typeface="Microsoft Sans Serif"/>
              <a:buChar char="•"/>
              <a:tabLst>
                <a:tab pos="697865" algn="l"/>
                <a:tab pos="698500" algn="l"/>
              </a:tabLst>
            </a:pPr>
            <a:r>
              <a:rPr sz="3100" b="1" i="1" dirty="0">
                <a:latin typeface="Arial"/>
                <a:cs typeface="Arial"/>
              </a:rPr>
              <a:t>Η</a:t>
            </a:r>
            <a:r>
              <a:rPr sz="3100" b="1" i="1" spc="-10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ΕΥΡΩΠΑΙΚΗ ΚΕΝΤΡΙΚΗ</a:t>
            </a:r>
            <a:r>
              <a:rPr sz="3100" b="1" i="1" spc="-10" dirty="0">
                <a:latin typeface="Arial"/>
                <a:cs typeface="Arial"/>
              </a:rPr>
              <a:t> </a:t>
            </a:r>
            <a:r>
              <a:rPr sz="3100" b="1" i="1" spc="-35" dirty="0">
                <a:latin typeface="Arial"/>
                <a:cs typeface="Arial"/>
              </a:rPr>
              <a:t>ΤΡΑΠΕΖΑ</a:t>
            </a:r>
            <a:endParaRPr sz="3100" dirty="0">
              <a:latin typeface="Arial"/>
              <a:cs typeface="Arial"/>
            </a:endParaRPr>
          </a:p>
          <a:p>
            <a:pPr marL="355600" indent="-342900">
              <a:lnSpc>
                <a:spcPts val="371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3100" b="1" i="1" dirty="0">
                <a:latin typeface="Arial"/>
                <a:cs typeface="Arial"/>
              </a:rPr>
              <a:t>Η</a:t>
            </a:r>
            <a:r>
              <a:rPr sz="3100" b="1" i="1" spc="-20" dirty="0">
                <a:latin typeface="Arial"/>
                <a:cs typeface="Arial"/>
              </a:rPr>
              <a:t> </a:t>
            </a:r>
            <a:r>
              <a:rPr sz="3100" b="1" i="1" spc="-5" dirty="0">
                <a:latin typeface="Arial"/>
                <a:cs typeface="Arial"/>
              </a:rPr>
              <a:t>ΕΥΡΩΠΑΙΚΗ</a:t>
            </a:r>
            <a:r>
              <a:rPr sz="3100" b="1" i="1" spc="-20" dirty="0">
                <a:latin typeface="Arial"/>
                <a:cs typeface="Arial"/>
              </a:rPr>
              <a:t> </a:t>
            </a:r>
            <a:r>
              <a:rPr sz="3100" b="1" i="1" spc="-35" dirty="0">
                <a:latin typeface="Arial"/>
                <a:cs typeface="Arial"/>
              </a:rPr>
              <a:t>ΤΡΑΠΕΖΑ</a:t>
            </a:r>
            <a:r>
              <a:rPr sz="3100" b="1" i="1" spc="-130" dirty="0">
                <a:latin typeface="Arial"/>
                <a:cs typeface="Arial"/>
              </a:rPr>
              <a:t> </a:t>
            </a:r>
            <a:r>
              <a:rPr sz="3100" b="1" i="1" spc="-40" dirty="0">
                <a:latin typeface="Arial"/>
                <a:cs typeface="Arial"/>
              </a:rPr>
              <a:t>ΕΠΕΝΔΥΣΕΩΝ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1145" y="266006"/>
            <a:ext cx="5698374" cy="760614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4762" y="1336676"/>
            <a:ext cx="9153522" cy="4618035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681247" y="2901474"/>
            <a:ext cx="7792720" cy="14833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304800">
              <a:lnSpc>
                <a:spcPts val="2800"/>
              </a:lnSpc>
              <a:spcBef>
                <a:spcPts val="260"/>
              </a:spcBef>
            </a:pPr>
            <a:r>
              <a:rPr sz="2400" b="1" spc="-30" dirty="0">
                <a:latin typeface="Arial"/>
                <a:cs typeface="Arial"/>
              </a:rPr>
              <a:t>Ύπατος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εκπρόσωπος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για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την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εξωτερική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πολιτική 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και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πολιτική</a:t>
            </a:r>
            <a:r>
              <a:rPr sz="2400" b="1" spc="-5" dirty="0">
                <a:latin typeface="Arial"/>
                <a:cs typeface="Arial"/>
              </a:rPr>
              <a:t> ασφάλειας/αντιπροέδρος της </a:t>
            </a:r>
            <a:r>
              <a:rPr sz="2400" b="1" spc="-10" dirty="0">
                <a:latin typeface="Arial"/>
                <a:cs typeface="Arial"/>
              </a:rPr>
              <a:t>Επιτροπής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Arial"/>
              <a:cs typeface="Arial"/>
            </a:endParaRPr>
          </a:p>
          <a:p>
            <a:pPr marL="1072515" indent="-107950">
              <a:lnSpc>
                <a:spcPct val="100000"/>
              </a:lnSpc>
              <a:buSzPct val="95833"/>
              <a:buFont typeface="Microsoft Sans Serif"/>
              <a:buChar char="•"/>
              <a:tabLst>
                <a:tab pos="1073150" algn="l"/>
              </a:tabLst>
            </a:pPr>
            <a:r>
              <a:rPr sz="2400" b="1" spc="-5" dirty="0">
                <a:latin typeface="Arial"/>
                <a:cs typeface="Arial"/>
              </a:rPr>
              <a:t>Πρόεδρος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του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Ευρωπαϊκού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Συµβουλίου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35939" y="1687195"/>
            <a:ext cx="8077834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60680" algn="l"/>
              </a:tabLst>
            </a:pPr>
            <a:r>
              <a:rPr sz="2500" b="1" i="1" spc="60" dirty="0">
                <a:latin typeface="Arial"/>
                <a:cs typeface="Arial"/>
              </a:rPr>
              <a:t>ΕΞΕΛΙΞΗ</a:t>
            </a:r>
            <a:r>
              <a:rPr sz="2500" b="1" i="1" spc="65" dirty="0">
                <a:latin typeface="Arial"/>
                <a:cs typeface="Arial"/>
              </a:rPr>
              <a:t> </a:t>
            </a:r>
            <a:r>
              <a:rPr sz="2500" b="1" i="1" spc="45" dirty="0">
                <a:latin typeface="Arial"/>
                <a:cs typeface="Arial"/>
              </a:rPr>
              <a:t>ΤΗΣ</a:t>
            </a:r>
            <a:r>
              <a:rPr sz="2500" b="1" i="1" spc="50" dirty="0">
                <a:latin typeface="Arial"/>
                <a:cs typeface="Arial"/>
              </a:rPr>
              <a:t> </a:t>
            </a:r>
            <a:r>
              <a:rPr sz="2500" b="1" i="1" spc="60" dirty="0">
                <a:latin typeface="Arial"/>
                <a:cs typeface="Arial"/>
              </a:rPr>
              <a:t>ΣΥΝΘΕΣΗΣ</a:t>
            </a:r>
            <a:r>
              <a:rPr sz="2500" b="1" i="1" spc="65" dirty="0">
                <a:latin typeface="Arial"/>
                <a:cs typeface="Arial"/>
              </a:rPr>
              <a:t> </a:t>
            </a:r>
            <a:r>
              <a:rPr sz="2500" b="1" i="1" spc="45" dirty="0">
                <a:latin typeface="Arial"/>
                <a:cs typeface="Arial"/>
              </a:rPr>
              <a:t>ΤΟΥ</a:t>
            </a:r>
            <a:r>
              <a:rPr sz="2500" b="1" i="1" spc="50" dirty="0">
                <a:latin typeface="Arial"/>
                <a:cs typeface="Arial"/>
              </a:rPr>
              <a:t> </a:t>
            </a:r>
            <a:r>
              <a:rPr sz="2500" b="1" i="1" spc="60" dirty="0">
                <a:latin typeface="Arial"/>
                <a:cs typeface="Arial"/>
              </a:rPr>
              <a:t>ΕΥΡΩΠΑΪΚΟΥ </a:t>
            </a:r>
            <a:r>
              <a:rPr sz="2500" b="1" i="1" spc="65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ΚΟΙΝΟΒΟΥΛΙΟΥ (ΑΡΙΘΜΟΣ ΕΔΡΩΝ ΚΑΘΕ ΧΩΡΑΣ) </a:t>
            </a:r>
            <a:r>
              <a:rPr sz="2500" b="1" i="1" spc="-680" dirty="0">
                <a:latin typeface="Arial"/>
                <a:cs typeface="Arial"/>
              </a:rPr>
              <a:t> </a:t>
            </a:r>
            <a:r>
              <a:rPr sz="2500" b="1" i="1" dirty="0">
                <a:latin typeface="Arial"/>
                <a:cs typeface="Arial"/>
              </a:rPr>
              <a:t>ΑΠΟ</a:t>
            </a:r>
            <a:r>
              <a:rPr sz="2500" b="1" i="1" spc="-10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ΤΟ </a:t>
            </a:r>
            <a:r>
              <a:rPr sz="2500" b="1" i="1" dirty="0">
                <a:latin typeface="Arial"/>
                <a:cs typeface="Arial"/>
              </a:rPr>
              <a:t>1999</a:t>
            </a:r>
            <a:r>
              <a:rPr sz="2500" b="1" i="1" spc="-5" dirty="0">
                <a:latin typeface="Arial"/>
                <a:cs typeface="Arial"/>
              </a:rPr>
              <a:t> ΕΩΣ </a:t>
            </a:r>
            <a:r>
              <a:rPr sz="2500" b="1" i="1" dirty="0">
                <a:latin typeface="Arial"/>
                <a:cs typeface="Arial"/>
              </a:rPr>
              <a:t>ΚΑΙ</a:t>
            </a:r>
            <a:r>
              <a:rPr sz="2500" b="1" i="1" spc="-10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ΤΟ </a:t>
            </a:r>
            <a:r>
              <a:rPr sz="2500" b="1" i="1" dirty="0">
                <a:latin typeface="Arial"/>
                <a:cs typeface="Arial"/>
              </a:rPr>
              <a:t>2009.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35939" y="3820795"/>
            <a:ext cx="44767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80000"/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500" b="1" i="1" spc="-5" dirty="0">
                <a:latin typeface="Arial"/>
                <a:cs typeface="Arial"/>
              </a:rPr>
              <a:t>[Πηγή</a:t>
            </a:r>
            <a:r>
              <a:rPr sz="2500" b="1" i="1" spc="-40" dirty="0">
                <a:latin typeface="Arial"/>
                <a:cs typeface="Arial"/>
              </a:rPr>
              <a:t> </a:t>
            </a:r>
            <a:r>
              <a:rPr sz="2500" b="1" i="1" dirty="0">
                <a:latin typeface="Arial"/>
                <a:cs typeface="Arial"/>
              </a:rPr>
              <a:t>:</a:t>
            </a:r>
            <a:r>
              <a:rPr sz="2500" b="1" i="1" spc="-30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www.europa.eu.int</a:t>
            </a:r>
            <a:r>
              <a:rPr sz="2500" b="1" i="1" spc="-5" dirty="0">
                <a:latin typeface="Arial"/>
                <a:cs typeface="Arial"/>
              </a:rPr>
              <a:t>]</a:t>
            </a:r>
            <a:endParaRPr sz="2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0"/>
            <a:ext cx="9144000" cy="6864350"/>
            <a:chOff x="0" y="0"/>
            <a:chExt cx="9144000" cy="686435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 b="1"/>
            </a:p>
          </p:txBody>
        </p:sp>
        <p:sp>
          <p:nvSpPr>
            <p:cNvPr id="50" name="object 50"/>
            <p:cNvSpPr/>
            <p:nvPr/>
          </p:nvSpPr>
          <p:spPr>
            <a:xfrm>
              <a:off x="2986087" y="0"/>
              <a:ext cx="3832225" cy="6306185"/>
            </a:xfrm>
            <a:custGeom>
              <a:avLst/>
              <a:gdLst/>
              <a:ahLst/>
              <a:cxnLst/>
              <a:rect l="l" t="t" r="r" b="b"/>
              <a:pathLst>
                <a:path w="3832225" h="6306185">
                  <a:moveTo>
                    <a:pt x="12700" y="0"/>
                  </a:moveTo>
                  <a:lnTo>
                    <a:pt x="0" y="0"/>
                  </a:lnTo>
                  <a:lnTo>
                    <a:pt x="0" y="6305867"/>
                  </a:lnTo>
                  <a:lnTo>
                    <a:pt x="12700" y="6305867"/>
                  </a:lnTo>
                  <a:lnTo>
                    <a:pt x="12700" y="0"/>
                  </a:lnTo>
                  <a:close/>
                </a:path>
                <a:path w="3832225" h="6306185">
                  <a:moveTo>
                    <a:pt x="1824024" y="0"/>
                  </a:moveTo>
                  <a:lnTo>
                    <a:pt x="1811324" y="0"/>
                  </a:lnTo>
                  <a:lnTo>
                    <a:pt x="1811324" y="6305867"/>
                  </a:lnTo>
                  <a:lnTo>
                    <a:pt x="1824024" y="6305867"/>
                  </a:lnTo>
                  <a:lnTo>
                    <a:pt x="1824024" y="0"/>
                  </a:lnTo>
                  <a:close/>
                </a:path>
                <a:path w="3832225" h="6306185">
                  <a:moveTo>
                    <a:pt x="3832212" y="0"/>
                  </a:moveTo>
                  <a:lnTo>
                    <a:pt x="3819512" y="0"/>
                  </a:lnTo>
                  <a:lnTo>
                    <a:pt x="3819512" y="6305867"/>
                  </a:lnTo>
                  <a:lnTo>
                    <a:pt x="3832212" y="6305867"/>
                  </a:lnTo>
                  <a:lnTo>
                    <a:pt x="38322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/>
            </a:p>
          </p:txBody>
        </p:sp>
        <p:sp>
          <p:nvSpPr>
            <p:cNvPr id="51" name="object 51"/>
            <p:cNvSpPr/>
            <p:nvPr/>
          </p:nvSpPr>
          <p:spPr>
            <a:xfrm>
              <a:off x="317500" y="792431"/>
              <a:ext cx="8509000" cy="5172075"/>
            </a:xfrm>
            <a:custGeom>
              <a:avLst/>
              <a:gdLst/>
              <a:ahLst/>
              <a:cxnLst/>
              <a:rect l="l" t="t" r="r" b="b"/>
              <a:pathLst>
                <a:path w="8509000" h="5172075">
                  <a:moveTo>
                    <a:pt x="0" y="0"/>
                  </a:moveTo>
                  <a:lnTo>
                    <a:pt x="8508999" y="0"/>
                  </a:lnTo>
                </a:path>
                <a:path w="8509000" h="5172075">
                  <a:moveTo>
                    <a:pt x="0" y="335232"/>
                  </a:moveTo>
                  <a:lnTo>
                    <a:pt x="8508999" y="335232"/>
                  </a:lnTo>
                </a:path>
                <a:path w="8509000" h="5172075">
                  <a:moveTo>
                    <a:pt x="0" y="670464"/>
                  </a:moveTo>
                  <a:lnTo>
                    <a:pt x="8508999" y="670464"/>
                  </a:lnTo>
                </a:path>
                <a:path w="8509000" h="5172075">
                  <a:moveTo>
                    <a:pt x="0" y="1005696"/>
                  </a:moveTo>
                  <a:lnTo>
                    <a:pt x="8508999" y="1005696"/>
                  </a:lnTo>
                </a:path>
                <a:path w="8509000" h="5172075">
                  <a:moveTo>
                    <a:pt x="0" y="1484293"/>
                  </a:moveTo>
                  <a:lnTo>
                    <a:pt x="8508999" y="1484293"/>
                  </a:lnTo>
                </a:path>
                <a:path w="8509000" h="5172075">
                  <a:moveTo>
                    <a:pt x="0" y="1819525"/>
                  </a:moveTo>
                  <a:lnTo>
                    <a:pt x="8508999" y="1819525"/>
                  </a:lnTo>
                </a:path>
                <a:path w="8509000" h="5172075">
                  <a:moveTo>
                    <a:pt x="0" y="2154757"/>
                  </a:moveTo>
                  <a:lnTo>
                    <a:pt x="8508999" y="2154757"/>
                  </a:lnTo>
                </a:path>
                <a:path w="8509000" h="5172075">
                  <a:moveTo>
                    <a:pt x="0" y="2489989"/>
                  </a:moveTo>
                  <a:lnTo>
                    <a:pt x="8508999" y="2489989"/>
                  </a:lnTo>
                </a:path>
                <a:path w="8509000" h="5172075">
                  <a:moveTo>
                    <a:pt x="0" y="2825221"/>
                  </a:moveTo>
                  <a:lnTo>
                    <a:pt x="8508999" y="2825221"/>
                  </a:lnTo>
                </a:path>
                <a:path w="8509000" h="5172075">
                  <a:moveTo>
                    <a:pt x="0" y="3160453"/>
                  </a:moveTo>
                  <a:lnTo>
                    <a:pt x="8508999" y="3160453"/>
                  </a:lnTo>
                </a:path>
                <a:path w="8509000" h="5172075">
                  <a:moveTo>
                    <a:pt x="0" y="3495685"/>
                  </a:moveTo>
                  <a:lnTo>
                    <a:pt x="8508999" y="3495685"/>
                  </a:lnTo>
                </a:path>
                <a:path w="8509000" h="5172075">
                  <a:moveTo>
                    <a:pt x="0" y="3830917"/>
                  </a:moveTo>
                  <a:lnTo>
                    <a:pt x="8508999" y="3830917"/>
                  </a:lnTo>
                </a:path>
                <a:path w="8509000" h="5172075">
                  <a:moveTo>
                    <a:pt x="0" y="4166149"/>
                  </a:moveTo>
                  <a:lnTo>
                    <a:pt x="8508999" y="4166149"/>
                  </a:lnTo>
                </a:path>
                <a:path w="8509000" h="5172075">
                  <a:moveTo>
                    <a:pt x="0" y="4501381"/>
                  </a:moveTo>
                  <a:lnTo>
                    <a:pt x="8508999" y="4501381"/>
                  </a:lnTo>
                </a:path>
                <a:path w="8509000" h="5172075">
                  <a:moveTo>
                    <a:pt x="0" y="4836613"/>
                  </a:moveTo>
                  <a:lnTo>
                    <a:pt x="8508999" y="4836613"/>
                  </a:lnTo>
                </a:path>
                <a:path w="8509000" h="5172075">
                  <a:moveTo>
                    <a:pt x="0" y="5171845"/>
                  </a:moveTo>
                  <a:lnTo>
                    <a:pt x="8508999" y="5171845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b="1"/>
            </a:p>
          </p:txBody>
        </p:sp>
        <p:sp>
          <p:nvSpPr>
            <p:cNvPr id="52" name="object 52"/>
            <p:cNvSpPr/>
            <p:nvPr/>
          </p:nvSpPr>
          <p:spPr>
            <a:xfrm>
              <a:off x="317500" y="0"/>
              <a:ext cx="8509000" cy="6306185"/>
            </a:xfrm>
            <a:custGeom>
              <a:avLst/>
              <a:gdLst/>
              <a:ahLst/>
              <a:cxnLst/>
              <a:rect l="l" t="t" r="r" b="b"/>
              <a:pathLst>
                <a:path w="8509000" h="6306185">
                  <a:moveTo>
                    <a:pt x="12700" y="0"/>
                  </a:moveTo>
                  <a:lnTo>
                    <a:pt x="0" y="0"/>
                  </a:lnTo>
                  <a:lnTo>
                    <a:pt x="0" y="6305867"/>
                  </a:lnTo>
                  <a:lnTo>
                    <a:pt x="12700" y="6305867"/>
                  </a:lnTo>
                  <a:lnTo>
                    <a:pt x="12700" y="0"/>
                  </a:lnTo>
                  <a:close/>
                </a:path>
                <a:path w="8509000" h="6306185">
                  <a:moveTo>
                    <a:pt x="8508987" y="0"/>
                  </a:moveTo>
                  <a:lnTo>
                    <a:pt x="8496287" y="0"/>
                  </a:lnTo>
                  <a:lnTo>
                    <a:pt x="8496287" y="6305867"/>
                  </a:lnTo>
                  <a:lnTo>
                    <a:pt x="8508987" y="6305867"/>
                  </a:lnTo>
                  <a:lnTo>
                    <a:pt x="85089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/>
            </a:p>
          </p:txBody>
        </p:sp>
        <p:sp>
          <p:nvSpPr>
            <p:cNvPr id="53" name="object 53"/>
            <p:cNvSpPr/>
            <p:nvPr/>
          </p:nvSpPr>
          <p:spPr>
            <a:xfrm>
              <a:off x="317500" y="0"/>
              <a:ext cx="8509000" cy="6299835"/>
            </a:xfrm>
            <a:custGeom>
              <a:avLst/>
              <a:gdLst/>
              <a:ahLst/>
              <a:cxnLst/>
              <a:rect l="l" t="t" r="r" b="b"/>
              <a:pathLst>
                <a:path w="8509000" h="6299835">
                  <a:moveTo>
                    <a:pt x="0" y="0"/>
                  </a:moveTo>
                  <a:lnTo>
                    <a:pt x="8508999" y="0"/>
                  </a:lnTo>
                </a:path>
                <a:path w="8509000" h="6299835">
                  <a:moveTo>
                    <a:pt x="0" y="6299509"/>
                  </a:moveTo>
                  <a:lnTo>
                    <a:pt x="8508999" y="6299509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b="1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420197" y="210796"/>
            <a:ext cx="9613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latin typeface="Times New Roman"/>
                <a:cs typeface="Times New Roman"/>
              </a:rPr>
              <a:t>1999-2004</a:t>
            </a:r>
            <a:endParaRPr sz="1700" b="1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5329960" y="210796"/>
            <a:ext cx="9613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latin typeface="Times New Roman"/>
                <a:cs typeface="Times New Roman"/>
              </a:rPr>
              <a:t>2004-2007</a:t>
            </a:r>
            <a:endParaRPr sz="1700" b="1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90702" y="299696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2020</a:t>
            </a:r>
            <a:endParaRPr sz="1800" b="1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02589" y="825428"/>
            <a:ext cx="5911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Bέλγ</a:t>
            </a:r>
            <a:r>
              <a:rPr sz="1600" b="1" spc="-5" dirty="0">
                <a:latin typeface="Times New Roman"/>
                <a:cs typeface="Times New Roman"/>
              </a:rPr>
              <a:t>ιο</a:t>
            </a:r>
            <a:endParaRPr sz="1600" b="1" dirty="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121977" y="825428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25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33315" y="825428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41502" y="825428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47673" y="1187329"/>
            <a:ext cx="8756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Bουλγαρία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3121977" y="116066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933315" y="116066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941502" y="116066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17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02589" y="1495892"/>
            <a:ext cx="6591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Κύπρος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3121977" y="1495892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984115" y="1495892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992302" y="1495892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02589" y="1831124"/>
            <a:ext cx="17240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14" dirty="0">
                <a:latin typeface="Times New Roman"/>
                <a:cs typeface="Times New Roman"/>
              </a:rPr>
              <a:t>Τ</a:t>
            </a:r>
            <a:r>
              <a:rPr sz="1600" b="1" dirty="0">
                <a:latin typeface="Times New Roman"/>
                <a:cs typeface="Times New Roman"/>
              </a:rPr>
              <a:t>σε</a:t>
            </a:r>
            <a:r>
              <a:rPr sz="1600" b="1" spc="-5" dirty="0">
                <a:latin typeface="Times New Roman"/>
                <a:cs typeface="Times New Roman"/>
              </a:rPr>
              <a:t>χικ</a:t>
            </a:r>
            <a:r>
              <a:rPr sz="1600" b="1" dirty="0">
                <a:latin typeface="Times New Roman"/>
                <a:cs typeface="Times New Roman"/>
              </a:rPr>
              <a:t>ή</a:t>
            </a:r>
            <a:r>
              <a:rPr sz="1600" b="1" spc="-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Δ</a:t>
            </a:r>
            <a:r>
              <a:rPr sz="1600" b="1" spc="-5" dirty="0">
                <a:latin typeface="Times New Roman"/>
                <a:cs typeface="Times New Roman"/>
              </a:rPr>
              <a:t>η</a:t>
            </a:r>
            <a:r>
              <a:rPr sz="1600" b="1" spc="-70" dirty="0">
                <a:latin typeface="Times New Roman"/>
                <a:cs typeface="Times New Roman"/>
              </a:rPr>
              <a:t>µ</a:t>
            </a:r>
            <a:r>
              <a:rPr sz="1600" b="1" dirty="0">
                <a:latin typeface="Times New Roman"/>
                <a:cs typeface="Times New Roman"/>
              </a:rPr>
              <a:t>ο</a:t>
            </a:r>
            <a:r>
              <a:rPr sz="1600" b="1" spc="-5" dirty="0">
                <a:latin typeface="Times New Roman"/>
                <a:cs typeface="Times New Roman"/>
              </a:rPr>
              <a:t>κ</a:t>
            </a:r>
            <a:r>
              <a:rPr sz="1600" b="1" dirty="0">
                <a:latin typeface="Times New Roman"/>
                <a:cs typeface="Times New Roman"/>
              </a:rPr>
              <a:t>ρ</a:t>
            </a:r>
            <a:r>
              <a:rPr sz="1600" b="1" spc="-5" dirty="0">
                <a:latin typeface="Times New Roman"/>
                <a:cs typeface="Times New Roman"/>
              </a:rPr>
              <a:t>α</a:t>
            </a:r>
            <a:r>
              <a:rPr sz="1600" b="1" dirty="0">
                <a:latin typeface="Times New Roman"/>
                <a:cs typeface="Times New Roman"/>
              </a:rPr>
              <a:t>τ</a:t>
            </a:r>
            <a:r>
              <a:rPr sz="1600" b="1" spc="-5" dirty="0">
                <a:latin typeface="Times New Roman"/>
                <a:cs typeface="Times New Roman"/>
              </a:rPr>
              <a:t>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121977" y="1831124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933315" y="197449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941502" y="1831124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02589" y="2309722"/>
            <a:ext cx="5156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Δα</a:t>
            </a:r>
            <a:r>
              <a:rPr sz="1600" b="1" spc="-5" dirty="0">
                <a:latin typeface="Times New Roman"/>
                <a:cs typeface="Times New Roman"/>
              </a:rPr>
              <a:t>νία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121977" y="2309722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933315" y="2309722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941502" y="2309722"/>
            <a:ext cx="5988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14</a:t>
            </a:r>
            <a:r>
              <a:rPr sz="1600" b="1" spc="3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+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02589" y="2644954"/>
            <a:ext cx="7981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Times New Roman"/>
                <a:cs typeface="Times New Roman"/>
              </a:rPr>
              <a:t>Γερµανία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121977" y="2644954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99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933315" y="2644954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99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941502" y="2644954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96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02589" y="2980185"/>
            <a:ext cx="6553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Ελλάδα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121977" y="2980185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25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933315" y="2980185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941502" y="2980185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02589" y="3315418"/>
            <a:ext cx="66484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Ισπα</a:t>
            </a:r>
            <a:r>
              <a:rPr sz="1600" b="1" spc="-5" dirty="0">
                <a:latin typeface="Times New Roman"/>
                <a:cs typeface="Times New Roman"/>
              </a:rPr>
              <a:t>νία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121977" y="3315418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933315" y="3315417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54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941502" y="3315418"/>
            <a:ext cx="5480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59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+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5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02589" y="3650650"/>
            <a:ext cx="711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Ε</a:t>
            </a:r>
            <a:r>
              <a:rPr sz="1600" b="1" dirty="0">
                <a:latin typeface="Times New Roman"/>
                <a:cs typeface="Times New Roman"/>
              </a:rPr>
              <a:t>σθον</a:t>
            </a:r>
            <a:r>
              <a:rPr sz="1600" b="1" spc="-5" dirty="0">
                <a:latin typeface="Times New Roman"/>
                <a:cs typeface="Times New Roman"/>
              </a:rPr>
              <a:t>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121977" y="365065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984115" y="3650650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941502" y="3650650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7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02589" y="3985882"/>
            <a:ext cx="6076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Γαλλ</a:t>
            </a:r>
            <a:r>
              <a:rPr sz="1600" b="1" spc="-5" dirty="0">
                <a:latin typeface="Times New Roman"/>
                <a:cs typeface="Times New Roman"/>
              </a:rPr>
              <a:t>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121977" y="3985882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87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933315" y="3985882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78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941502" y="3985882"/>
            <a:ext cx="5480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79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+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5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02589" y="4321113"/>
            <a:ext cx="82169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Ουγγαρία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121977" y="4321113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933315" y="4321113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24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941502" y="4321113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21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02589" y="4656346"/>
            <a:ext cx="74866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Ιρλανδία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121977" y="4656346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15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933315" y="4656346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13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941502" y="4656346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13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02589" y="4991577"/>
            <a:ext cx="5410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Ι</a:t>
            </a:r>
            <a:r>
              <a:rPr sz="1600" b="1" spc="-5" dirty="0">
                <a:latin typeface="Times New Roman"/>
                <a:cs typeface="Times New Roman"/>
              </a:rPr>
              <a:t>τ</a:t>
            </a:r>
            <a:r>
              <a:rPr sz="1600" b="1" dirty="0">
                <a:latin typeface="Times New Roman"/>
                <a:cs typeface="Times New Roman"/>
              </a:rPr>
              <a:t>αλ</a:t>
            </a:r>
            <a:r>
              <a:rPr sz="1600" b="1" spc="-5" dirty="0">
                <a:latin typeface="Times New Roman"/>
                <a:cs typeface="Times New Roman"/>
              </a:rPr>
              <a:t>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21977" y="4991577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87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933315" y="4991577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78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941502" y="4991577"/>
            <a:ext cx="5480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76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+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3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02589" y="5326810"/>
            <a:ext cx="7766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Λεττονία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121977" y="5326810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984115" y="5326810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9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6992302" y="5326810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8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402589" y="5662041"/>
            <a:ext cx="88646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Times New Roman"/>
                <a:cs typeface="Times New Roman"/>
              </a:rPr>
              <a:t>Λιθουανία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121977" y="5662041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—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933315" y="5662041"/>
            <a:ext cx="228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13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992302" y="5662041"/>
            <a:ext cx="2178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90" dirty="0">
                <a:latin typeface="Times New Roman"/>
                <a:cs typeface="Times New Roman"/>
              </a:rPr>
              <a:t>1</a:t>
            </a:r>
            <a:r>
              <a:rPr sz="1600" b="1" dirty="0">
                <a:latin typeface="Times New Roman"/>
                <a:cs typeface="Times New Roman"/>
              </a:rPr>
              <a:t>1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02589" y="5997273"/>
            <a:ext cx="125857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Times New Roman"/>
                <a:cs typeface="Times New Roman"/>
              </a:rPr>
              <a:t>Λουξεµβούργο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172777" y="5997273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984115" y="5997273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992302" y="5997273"/>
            <a:ext cx="1270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imes New Roman"/>
                <a:cs typeface="Times New Roman"/>
              </a:rPr>
              <a:t>6</a:t>
            </a:r>
            <a:endParaRPr sz="1600" b="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5349" y="5543550"/>
            <a:ext cx="579438" cy="10477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1574" y="5918200"/>
            <a:ext cx="200026" cy="128588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8542336" y="4897437"/>
            <a:ext cx="360680" cy="209550"/>
            <a:chOff x="8542336" y="4897437"/>
            <a:chExt cx="360680" cy="209550"/>
          </a:xfrm>
        </p:grpSpPr>
        <p:pic>
          <p:nvPicPr>
            <p:cNvPr id="44" name="object 4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42336" y="4897437"/>
              <a:ext cx="360365" cy="20955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7261" y="4919663"/>
              <a:ext cx="288926" cy="16192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21711" y="4935538"/>
              <a:ext cx="198438" cy="1301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64575" y="4960938"/>
              <a:ext cx="115888" cy="74613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006219"/>
              </p:ext>
            </p:extLst>
          </p:nvPr>
        </p:nvGraphicFramePr>
        <p:xfrm>
          <a:off x="173038" y="-6350"/>
          <a:ext cx="8785859" cy="6021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6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6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1999-2004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2004-2007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2007-2009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Μάλτα</a:t>
                      </a:r>
                      <a:endParaRPr sz="17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20" dirty="0">
                          <a:solidFill>
                            <a:schemeClr val="tx1"/>
                          </a:solidFill>
                        </a:rPr>
                        <a:t>Κάτω</a:t>
                      </a:r>
                      <a:r>
                        <a:rPr sz="17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spc="-15" dirty="0">
                          <a:solidFill>
                            <a:schemeClr val="tx1"/>
                          </a:solidFill>
                        </a:rPr>
                        <a:t>Χώρες</a:t>
                      </a:r>
                      <a:endParaRPr sz="17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29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Αυστρία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Πολωνία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54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52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Πορτογαλία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sz="17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10" dirty="0">
                          <a:solidFill>
                            <a:schemeClr val="tx1"/>
                          </a:solidFill>
                        </a:rPr>
                        <a:t>Ρουµανία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33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Σλοβακία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Σλοβενία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Φινλανδία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1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Σουηδία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Κροατία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1700" b="1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32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spc="-20" dirty="0">
                          <a:solidFill>
                            <a:schemeClr val="tx1"/>
                          </a:solidFill>
                        </a:rPr>
                        <a:t>(Ανώτ.)</a:t>
                      </a:r>
                      <a:r>
                        <a:rPr sz="17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700" spc="-5" dirty="0">
                          <a:solidFill>
                            <a:schemeClr val="tx1"/>
                          </a:solidFill>
                        </a:rPr>
                        <a:t>Σύνολο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626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dirty="0">
                          <a:solidFill>
                            <a:schemeClr val="tx1"/>
                          </a:solidFill>
                        </a:rPr>
                        <a:t>732</a:t>
                      </a:r>
                      <a:endParaRPr sz="17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700" b="1" dirty="0">
                          <a:solidFill>
                            <a:schemeClr val="tx1"/>
                          </a:solidFill>
                        </a:rPr>
                        <a:t>705</a:t>
                      </a:r>
                      <a:endParaRPr sz="17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414" y="29094"/>
            <a:ext cx="2626821" cy="515389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303414" y="702425"/>
            <a:ext cx="8632825" cy="5175250"/>
            <a:chOff x="303414" y="702425"/>
            <a:chExt cx="8632825" cy="517525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414" y="702425"/>
              <a:ext cx="8570422" cy="56526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105592"/>
              <a:ext cx="8225443" cy="502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1450571"/>
              <a:ext cx="1720734" cy="5029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3414" y="1816330"/>
              <a:ext cx="8545483" cy="56942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211185"/>
              <a:ext cx="8225443" cy="50292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2556163"/>
              <a:ext cx="8225443" cy="50292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2896985"/>
              <a:ext cx="8225443" cy="50292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3241963"/>
              <a:ext cx="8225443" cy="50292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3582785"/>
              <a:ext cx="8225443" cy="50291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3927763"/>
              <a:ext cx="7701741" cy="50291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3414" y="4293523"/>
              <a:ext cx="8570422" cy="56942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8392" y="4688377"/>
              <a:ext cx="8225443" cy="50291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392" y="5033356"/>
              <a:ext cx="8287788" cy="49876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5923" y="5374178"/>
              <a:ext cx="6355080" cy="502919"/>
            </a:xfrm>
            <a:prstGeom prst="rect">
              <a:avLst/>
            </a:prstGeom>
          </p:spPr>
        </p:pic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82879"/>
            <a:ext cx="9144000" cy="6675120"/>
            <a:chOff x="0" y="182879"/>
            <a:chExt cx="9144000" cy="667512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665" y="182879"/>
              <a:ext cx="8321040" cy="57357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643" y="561108"/>
              <a:ext cx="7988529" cy="57773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643" y="955962"/>
              <a:ext cx="7988529" cy="57357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43" y="1350818"/>
              <a:ext cx="7988529" cy="573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643" y="1733204"/>
              <a:ext cx="7988529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1643" y="2123901"/>
              <a:ext cx="7988529" cy="57357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1643" y="2518756"/>
              <a:ext cx="7988529" cy="5735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643" y="2913610"/>
              <a:ext cx="2755668" cy="57357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6665" y="3333403"/>
              <a:ext cx="8321040" cy="63592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1643" y="3790604"/>
              <a:ext cx="7988529" cy="57357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9174" y="4168833"/>
              <a:ext cx="8079969" cy="57357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9174" y="4563687"/>
              <a:ext cx="8001000" cy="57357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1643" y="4958541"/>
              <a:ext cx="7988529" cy="57357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1643" y="5349239"/>
              <a:ext cx="7988529" cy="57773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1643" y="5731624"/>
              <a:ext cx="5552902" cy="573578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220287"/>
            <a:ext cx="9144000" cy="6638290"/>
            <a:chOff x="0" y="220287"/>
            <a:chExt cx="9144000" cy="663829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23" y="220287"/>
              <a:ext cx="8258694" cy="57357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301" y="652549"/>
              <a:ext cx="8005156" cy="57357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832" y="1097279"/>
              <a:ext cx="8017625" cy="57357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301" y="1529541"/>
              <a:ext cx="8005156" cy="573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7363" y="1974272"/>
              <a:ext cx="1371600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323" y="2402378"/>
              <a:ext cx="8296101" cy="6774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832" y="2951018"/>
              <a:ext cx="7926185" cy="5735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2301" y="3383279"/>
              <a:ext cx="7913716" cy="57357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2301" y="3828010"/>
              <a:ext cx="7913716" cy="57357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301" y="4260272"/>
              <a:ext cx="7913716" cy="57357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52301" y="4705002"/>
              <a:ext cx="7913716" cy="57357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2301" y="5133109"/>
              <a:ext cx="7913716" cy="57773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2301" y="5577839"/>
              <a:ext cx="3990108" cy="577734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9545" y="1201188"/>
            <a:ext cx="8155305" cy="4181475"/>
            <a:chOff x="519545" y="1201188"/>
            <a:chExt cx="8155305" cy="418147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45" y="1201188"/>
              <a:ext cx="8142316" cy="57773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7898" y="1633450"/>
              <a:ext cx="7826432" cy="57357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523" y="2078181"/>
              <a:ext cx="7809806" cy="57357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523" y="2510444"/>
              <a:ext cx="7809806" cy="5735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4523" y="2955173"/>
              <a:ext cx="2552006" cy="57357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545" y="3387436"/>
              <a:ext cx="8154785" cy="6774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523" y="3931919"/>
              <a:ext cx="7809806" cy="57773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523" y="4364181"/>
              <a:ext cx="7809806" cy="57357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4523" y="4808913"/>
              <a:ext cx="1575262" cy="573578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673330" y="120534"/>
            <a:ext cx="7818120" cy="972819"/>
            <a:chOff x="673330" y="120534"/>
            <a:chExt cx="7818120" cy="972819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330" y="120534"/>
              <a:ext cx="7818120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668" y="540326"/>
              <a:ext cx="1367443" cy="552796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  <p:grpSp>
        <p:nvGrpSpPr>
          <p:cNvPr id="54" name="object 54"/>
          <p:cNvGrpSpPr/>
          <p:nvPr/>
        </p:nvGrpSpPr>
        <p:grpSpPr>
          <a:xfrm>
            <a:off x="511232" y="1346661"/>
            <a:ext cx="8159115" cy="4697095"/>
            <a:chOff x="511232" y="1346661"/>
            <a:chExt cx="8159115" cy="4697095"/>
          </a:xfrm>
        </p:grpSpPr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346661"/>
              <a:ext cx="8158941" cy="45304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1666701"/>
              <a:ext cx="2560320" cy="45304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232" y="1995054"/>
              <a:ext cx="8146472" cy="52785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2402378"/>
              <a:ext cx="7818120" cy="45304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2734887"/>
              <a:ext cx="6001788" cy="44888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3063239"/>
              <a:ext cx="8146472" cy="52785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3470563"/>
              <a:ext cx="6766559" cy="44888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1232" y="3786447"/>
              <a:ext cx="8146472" cy="52785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054" y="4193770"/>
              <a:ext cx="7818120" cy="45304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2054" y="4522122"/>
              <a:ext cx="7373388" cy="4530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1232" y="4854633"/>
              <a:ext cx="8158941" cy="52785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2054" y="5261956"/>
              <a:ext cx="7805651" cy="44888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2054" y="5590308"/>
              <a:ext cx="2664228" cy="4530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-19050" y="103908"/>
            <a:ext cx="9182100" cy="6754495"/>
            <a:chOff x="-19050" y="103908"/>
            <a:chExt cx="9182100" cy="675449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6662" y="103908"/>
              <a:ext cx="6479771" cy="652549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547052" y="820421"/>
            <a:ext cx="8067040" cy="53594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55600" marR="5080" indent="-342900" algn="just">
              <a:lnSpc>
                <a:spcPts val="2700"/>
              </a:lnSpc>
              <a:spcBef>
                <a:spcPts val="439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66395" algn="l"/>
              </a:tabLst>
            </a:pPr>
            <a:r>
              <a:rPr sz="2500" spc="260" dirty="0">
                <a:latin typeface="Trebuchet MS"/>
                <a:cs typeface="Trebuchet MS"/>
              </a:rPr>
              <a:t>Ο</a:t>
            </a:r>
            <a:r>
              <a:rPr sz="2500" spc="265" dirty="0">
                <a:latin typeface="Trebuchet MS"/>
                <a:cs typeface="Trebuchet MS"/>
              </a:rPr>
              <a:t> </a:t>
            </a:r>
            <a:r>
              <a:rPr sz="2500" spc="200" dirty="0">
                <a:latin typeface="Trebuchet MS"/>
                <a:cs typeface="Trebuchet MS"/>
              </a:rPr>
              <a:t>Ευρωπαίος</a:t>
            </a:r>
            <a:r>
              <a:rPr sz="2500" spc="204" dirty="0">
                <a:latin typeface="Trebuchet MS"/>
                <a:cs typeface="Trebuchet MS"/>
              </a:rPr>
              <a:t> </a:t>
            </a:r>
            <a:r>
              <a:rPr sz="2500" spc="140" dirty="0">
                <a:latin typeface="Trebuchet MS"/>
                <a:cs typeface="Trebuchet MS"/>
              </a:rPr>
              <a:t>πολίτης</a:t>
            </a:r>
            <a:r>
              <a:rPr sz="2500" spc="145" dirty="0">
                <a:latin typeface="Trebuchet MS"/>
                <a:cs typeface="Trebuchet MS"/>
              </a:rPr>
              <a:t> </a:t>
            </a:r>
            <a:r>
              <a:rPr sz="2500" spc="70" dirty="0">
                <a:latin typeface="Trebuchet MS"/>
                <a:cs typeface="Trebuchet MS"/>
              </a:rPr>
              <a:t>έχει</a:t>
            </a:r>
            <a:r>
              <a:rPr sz="2500" spc="75" dirty="0">
                <a:latin typeface="Trebuchet MS"/>
                <a:cs typeface="Trebuchet MS"/>
              </a:rPr>
              <a:t> </a:t>
            </a:r>
            <a:r>
              <a:rPr sz="2500" spc="35" dirty="0">
                <a:latin typeface="Trebuchet MS"/>
                <a:cs typeface="Trebuchet MS"/>
              </a:rPr>
              <a:t>το</a:t>
            </a:r>
            <a:r>
              <a:rPr sz="2500" spc="40" dirty="0">
                <a:latin typeface="Trebuchet MS"/>
                <a:cs typeface="Trebuchet MS"/>
              </a:rPr>
              <a:t> </a:t>
            </a:r>
            <a:r>
              <a:rPr sz="2500" spc="105" dirty="0">
                <a:latin typeface="Trebuchet MS"/>
                <a:cs typeface="Trebuchet MS"/>
              </a:rPr>
              <a:t>δικαίω</a:t>
            </a:r>
            <a:r>
              <a:rPr sz="2500" spc="105" dirty="0">
                <a:latin typeface="Microsoft Sans Serif"/>
                <a:cs typeface="Microsoft Sans Serif"/>
              </a:rPr>
              <a:t>µ</a:t>
            </a:r>
            <a:r>
              <a:rPr sz="2500" spc="105" dirty="0">
                <a:latin typeface="Trebuchet MS"/>
                <a:cs typeface="Trebuchet MS"/>
              </a:rPr>
              <a:t>α</a:t>
            </a:r>
            <a:r>
              <a:rPr sz="2500" spc="110" dirty="0">
                <a:latin typeface="Trebuchet MS"/>
                <a:cs typeface="Trebuchet MS"/>
              </a:rPr>
              <a:t> </a:t>
            </a:r>
            <a:r>
              <a:rPr sz="2500" spc="95" dirty="0">
                <a:latin typeface="Trebuchet MS"/>
                <a:cs typeface="Trebuchet MS"/>
              </a:rPr>
              <a:t>της </a:t>
            </a:r>
            <a:r>
              <a:rPr sz="2500" spc="100" dirty="0">
                <a:latin typeface="Trebuchet MS"/>
                <a:cs typeface="Trebuchet MS"/>
              </a:rPr>
              <a:t> </a:t>
            </a:r>
            <a:r>
              <a:rPr sz="2500" spc="-65" dirty="0">
                <a:latin typeface="Trebuchet MS"/>
                <a:cs typeface="Trebuchet MS"/>
              </a:rPr>
              <a:t>καταγγελίας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Trebuchet MS"/>
                <a:cs typeface="Trebuchet MS"/>
              </a:rPr>
              <a:t>στην</a:t>
            </a:r>
            <a:r>
              <a:rPr sz="2500" spc="10" dirty="0">
                <a:latin typeface="Trebuchet MS"/>
                <a:cs typeface="Trebuchet MS"/>
              </a:rPr>
              <a:t> </a:t>
            </a:r>
            <a:r>
              <a:rPr sz="2500" spc="65" dirty="0">
                <a:latin typeface="Trebuchet MS"/>
                <a:cs typeface="Trebuchet MS"/>
              </a:rPr>
              <a:t>Επιτροπή </a:t>
            </a:r>
            <a:r>
              <a:rPr sz="2500" spc="-15" dirty="0">
                <a:latin typeface="Trebuchet MS"/>
                <a:cs typeface="Trebuchet MS"/>
              </a:rPr>
              <a:t>της</a:t>
            </a:r>
            <a:r>
              <a:rPr sz="2500" spc="-10" dirty="0">
                <a:latin typeface="Trebuchet MS"/>
                <a:cs typeface="Trebuchet MS"/>
              </a:rPr>
              <a:t> </a:t>
            </a:r>
            <a:r>
              <a:rPr sz="2500" spc="215" dirty="0">
                <a:latin typeface="Trebuchet MS"/>
                <a:cs typeface="Trebuchet MS"/>
              </a:rPr>
              <a:t>ΕΕ</a:t>
            </a:r>
            <a:r>
              <a:rPr sz="2500" spc="215" dirty="0">
                <a:latin typeface="Microsoft Sans Serif"/>
                <a:cs typeface="Microsoft Sans Serif"/>
              </a:rPr>
              <a:t>, </a:t>
            </a:r>
            <a:r>
              <a:rPr sz="2500" spc="15" dirty="0">
                <a:latin typeface="Trebuchet MS"/>
                <a:cs typeface="Trebuchet MS"/>
              </a:rPr>
              <a:t>η</a:t>
            </a:r>
            <a:r>
              <a:rPr sz="2500" spc="20" dirty="0">
                <a:latin typeface="Trebuchet MS"/>
                <a:cs typeface="Trebuchet MS"/>
              </a:rPr>
              <a:t> οποία</a:t>
            </a:r>
            <a:r>
              <a:rPr sz="2500" spc="25" dirty="0">
                <a:latin typeface="Trebuchet MS"/>
                <a:cs typeface="Trebuchet MS"/>
              </a:rPr>
              <a:t> </a:t>
            </a:r>
            <a:r>
              <a:rPr sz="2500" spc="-70" dirty="0">
                <a:latin typeface="Trebuchet MS"/>
                <a:cs typeface="Trebuchet MS"/>
              </a:rPr>
              <a:t>είναι </a:t>
            </a:r>
            <a:r>
              <a:rPr sz="2500" spc="-65" dirty="0">
                <a:latin typeface="Trebuchet MS"/>
                <a:cs typeface="Trebuchet MS"/>
              </a:rPr>
              <a:t> </a:t>
            </a:r>
            <a:r>
              <a:rPr sz="2500" spc="-20" dirty="0">
                <a:latin typeface="Trebuchet MS"/>
                <a:cs typeface="Trebuchet MS"/>
              </a:rPr>
              <a:t>επιφορτισ</a:t>
            </a:r>
            <a:r>
              <a:rPr sz="2500" spc="-20" dirty="0">
                <a:latin typeface="Microsoft Sans Serif"/>
                <a:cs typeface="Microsoft Sans Serif"/>
              </a:rPr>
              <a:t>µ</a:t>
            </a:r>
            <a:r>
              <a:rPr sz="2500" spc="-20" dirty="0">
                <a:latin typeface="Trebuchet MS"/>
                <a:cs typeface="Trebuchet MS"/>
              </a:rPr>
              <a:t>ένη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5" dirty="0">
                <a:latin typeface="Microsoft Sans Serif"/>
                <a:cs typeface="Microsoft Sans Serif"/>
              </a:rPr>
              <a:t>µ</a:t>
            </a:r>
            <a:r>
              <a:rPr sz="2500" spc="-5" dirty="0">
                <a:latin typeface="Trebuchet MS"/>
                <a:cs typeface="Trebuchet MS"/>
              </a:rPr>
              <a:t>ε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την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10" dirty="0">
                <a:latin typeface="Trebuchet MS"/>
                <a:cs typeface="Trebuchet MS"/>
              </a:rPr>
              <a:t>εποπτεία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-15" dirty="0">
                <a:latin typeface="Trebuchet MS"/>
                <a:cs typeface="Trebuchet MS"/>
              </a:rPr>
              <a:t>της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25" dirty="0">
                <a:latin typeface="Trebuchet MS"/>
                <a:cs typeface="Trebuchet MS"/>
              </a:rPr>
              <a:t>συ</a:t>
            </a:r>
            <a:r>
              <a:rPr sz="2500" spc="25" dirty="0">
                <a:latin typeface="Microsoft Sans Serif"/>
                <a:cs typeface="Microsoft Sans Serif"/>
              </a:rPr>
              <a:t>µµ</a:t>
            </a:r>
            <a:r>
              <a:rPr sz="2500" spc="25" dirty="0">
                <a:latin typeface="Trebuchet MS"/>
                <a:cs typeface="Trebuchet MS"/>
              </a:rPr>
              <a:t>όρφωσης</a:t>
            </a:r>
            <a:r>
              <a:rPr sz="2500" spc="-55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των </a:t>
            </a:r>
            <a:r>
              <a:rPr sz="2500" spc="-740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κρατών </a:t>
            </a:r>
            <a:r>
              <a:rPr sz="2500" spc="-5" dirty="0">
                <a:latin typeface="Microsoft Sans Serif"/>
                <a:cs typeface="Microsoft Sans Serif"/>
              </a:rPr>
              <a:t>µ</a:t>
            </a:r>
            <a:r>
              <a:rPr sz="2500" spc="-5" dirty="0">
                <a:latin typeface="Trebuchet MS"/>
                <a:cs typeface="Trebuchet MS"/>
              </a:rPr>
              <a:t>ελών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στις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20" dirty="0">
                <a:latin typeface="Trebuchet MS"/>
                <a:cs typeface="Trebuchet MS"/>
              </a:rPr>
              <a:t>υποχρεώσεις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15" dirty="0">
                <a:latin typeface="Trebuchet MS"/>
                <a:cs typeface="Trebuchet MS"/>
              </a:rPr>
              <a:t>τους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75" dirty="0">
                <a:latin typeface="Trebuchet MS"/>
                <a:cs typeface="Trebuchet MS"/>
              </a:rPr>
              <a:t>που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20" dirty="0">
                <a:latin typeface="Trebuchet MS"/>
                <a:cs typeface="Trebuchet MS"/>
              </a:rPr>
              <a:t>απορρέουν </a:t>
            </a:r>
            <a:r>
              <a:rPr sz="2500" spc="-745" dirty="0">
                <a:latin typeface="Trebuchet MS"/>
                <a:cs typeface="Trebuchet MS"/>
              </a:rPr>
              <a:t> </a:t>
            </a:r>
            <a:r>
              <a:rPr sz="2500" spc="75" dirty="0">
                <a:latin typeface="Trebuchet MS"/>
                <a:cs typeface="Trebuchet MS"/>
              </a:rPr>
              <a:t>από</a:t>
            </a:r>
            <a:r>
              <a:rPr sz="2500" spc="-65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τη</a:t>
            </a:r>
            <a:r>
              <a:rPr sz="2500" spc="-60" dirty="0">
                <a:latin typeface="Trebuchet MS"/>
                <a:cs typeface="Trebuchet MS"/>
              </a:rPr>
              <a:t> </a:t>
            </a:r>
            <a:r>
              <a:rPr sz="2500" spc="15" dirty="0">
                <a:latin typeface="Trebuchet MS"/>
                <a:cs typeface="Trebuchet MS"/>
              </a:rPr>
              <a:t>Συνθήκη</a:t>
            </a:r>
            <a:r>
              <a:rPr sz="2500" spc="15" dirty="0">
                <a:latin typeface="Microsoft Sans Serif"/>
                <a:cs typeface="Microsoft Sans Serif"/>
              </a:rPr>
              <a:t>.</a:t>
            </a:r>
            <a:endParaRPr sz="25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ts val="2700"/>
              </a:lnSpc>
              <a:spcBef>
                <a:spcPts val="6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71475" algn="l"/>
              </a:tabLst>
            </a:pPr>
            <a:r>
              <a:rPr sz="2500" spc="170" dirty="0">
                <a:latin typeface="Trebuchet MS"/>
                <a:cs typeface="Trebuchet MS"/>
              </a:rPr>
              <a:t>Η</a:t>
            </a:r>
            <a:r>
              <a:rPr sz="2500" dirty="0">
                <a:latin typeface="Trebuchet MS"/>
                <a:cs typeface="Trebuchet MS"/>
              </a:rPr>
              <a:t>  </a:t>
            </a:r>
            <a:r>
              <a:rPr sz="2500" spc="-75" dirty="0">
                <a:latin typeface="Trebuchet MS"/>
                <a:cs typeface="Trebuchet MS"/>
              </a:rPr>
              <a:t> </a:t>
            </a:r>
            <a:r>
              <a:rPr sz="2500" spc="125" dirty="0">
                <a:latin typeface="Trebuchet MS"/>
                <a:cs typeface="Trebuchet MS"/>
              </a:rPr>
              <a:t>κ</a:t>
            </a:r>
            <a:r>
              <a:rPr sz="2500" spc="229" dirty="0">
                <a:latin typeface="Trebuchet MS"/>
                <a:cs typeface="Trebuchet MS"/>
              </a:rPr>
              <a:t>α</a:t>
            </a:r>
            <a:r>
              <a:rPr sz="2500" spc="120" dirty="0">
                <a:latin typeface="Trebuchet MS"/>
                <a:cs typeface="Trebuchet MS"/>
              </a:rPr>
              <a:t>τ</a:t>
            </a:r>
            <a:r>
              <a:rPr sz="2500" spc="229" dirty="0">
                <a:latin typeface="Trebuchet MS"/>
                <a:cs typeface="Trebuchet MS"/>
              </a:rPr>
              <a:t>α</a:t>
            </a:r>
            <a:r>
              <a:rPr sz="2500" spc="130" dirty="0">
                <a:latin typeface="Trebuchet MS"/>
                <a:cs typeface="Trebuchet MS"/>
              </a:rPr>
              <a:t>γγ</a:t>
            </a:r>
            <a:r>
              <a:rPr sz="2500" spc="185" dirty="0">
                <a:latin typeface="Trebuchet MS"/>
                <a:cs typeface="Trebuchet MS"/>
              </a:rPr>
              <a:t>ε</a:t>
            </a:r>
            <a:r>
              <a:rPr sz="2500" spc="165" dirty="0">
                <a:latin typeface="Trebuchet MS"/>
                <a:cs typeface="Trebuchet MS"/>
              </a:rPr>
              <a:t>λ</a:t>
            </a:r>
            <a:r>
              <a:rPr sz="2500" spc="100" dirty="0">
                <a:latin typeface="Trebuchet MS"/>
                <a:cs typeface="Trebuchet MS"/>
              </a:rPr>
              <a:t>ί</a:t>
            </a:r>
            <a:r>
              <a:rPr sz="2500" spc="-10" dirty="0">
                <a:latin typeface="Trebuchet MS"/>
                <a:cs typeface="Trebuchet MS"/>
              </a:rPr>
              <a:t>α</a:t>
            </a:r>
            <a:r>
              <a:rPr sz="2500" dirty="0">
                <a:latin typeface="Trebuchet MS"/>
                <a:cs typeface="Trebuchet MS"/>
              </a:rPr>
              <a:t>  </a:t>
            </a:r>
            <a:r>
              <a:rPr sz="2500" spc="-75" dirty="0">
                <a:latin typeface="Trebuchet MS"/>
                <a:cs typeface="Trebuchet MS"/>
              </a:rPr>
              <a:t> </a:t>
            </a:r>
            <a:r>
              <a:rPr sz="2500" b="1" i="1" spc="240" dirty="0">
                <a:latin typeface="Arial"/>
                <a:cs typeface="Arial"/>
              </a:rPr>
              <a:t>έχε</a:t>
            </a:r>
            <a:r>
              <a:rPr sz="2500" b="1" i="1" dirty="0">
                <a:latin typeface="Arial"/>
                <a:cs typeface="Arial"/>
              </a:rPr>
              <a:t>ι  </a:t>
            </a:r>
            <a:r>
              <a:rPr sz="2500" b="1" i="1" spc="100" dirty="0">
                <a:latin typeface="Arial"/>
                <a:cs typeface="Arial"/>
              </a:rPr>
              <a:t> </a:t>
            </a:r>
            <a:r>
              <a:rPr sz="2500" b="1" i="1" spc="240" dirty="0">
                <a:latin typeface="Arial"/>
                <a:cs typeface="Arial"/>
              </a:rPr>
              <a:t>ευρωπαϊκ</a:t>
            </a:r>
            <a:r>
              <a:rPr sz="2500" b="1" i="1" dirty="0">
                <a:latin typeface="Arial"/>
                <a:cs typeface="Arial"/>
              </a:rPr>
              <a:t>ό  </a:t>
            </a:r>
            <a:r>
              <a:rPr sz="2500" b="1" i="1" spc="100" dirty="0">
                <a:latin typeface="Arial"/>
                <a:cs typeface="Arial"/>
              </a:rPr>
              <a:t> </a:t>
            </a:r>
            <a:r>
              <a:rPr sz="2500" b="1" i="1" dirty="0">
                <a:latin typeface="Arial"/>
                <a:cs typeface="Arial"/>
              </a:rPr>
              <a:t>(</a:t>
            </a:r>
            <a:r>
              <a:rPr sz="2500" b="1" i="1" spc="-455" dirty="0">
                <a:latin typeface="Arial"/>
                <a:cs typeface="Arial"/>
              </a:rPr>
              <a:t> </a:t>
            </a:r>
            <a:r>
              <a:rPr sz="2500" b="1" i="1" spc="240" dirty="0">
                <a:latin typeface="Arial"/>
                <a:cs typeface="Arial"/>
              </a:rPr>
              <a:t>ενωσιακό</a:t>
            </a:r>
            <a:r>
              <a:rPr sz="2500" b="1" i="1" dirty="0">
                <a:latin typeface="Arial"/>
                <a:cs typeface="Arial"/>
              </a:rPr>
              <a:t>)  </a:t>
            </a:r>
            <a:r>
              <a:rPr sz="2500" b="1" i="1" spc="-5" dirty="0">
                <a:latin typeface="Arial"/>
                <a:cs typeface="Arial"/>
              </a:rPr>
              <a:t>χαρακτήρα </a:t>
            </a:r>
            <a:r>
              <a:rPr sz="2500" spc="-90" dirty="0">
                <a:latin typeface="Trebuchet MS"/>
                <a:cs typeface="Trebuchet MS"/>
              </a:rPr>
              <a:t>και </a:t>
            </a:r>
            <a:r>
              <a:rPr sz="2500" spc="15" dirty="0">
                <a:latin typeface="Microsoft Sans Serif"/>
                <a:cs typeface="Microsoft Sans Serif"/>
              </a:rPr>
              <a:t>µ</a:t>
            </a:r>
            <a:r>
              <a:rPr sz="2500" spc="15" dirty="0">
                <a:latin typeface="Trebuchet MS"/>
                <a:cs typeface="Trebuchet MS"/>
              </a:rPr>
              <a:t>πορεί </a:t>
            </a:r>
            <a:r>
              <a:rPr sz="2500" spc="-5" dirty="0">
                <a:latin typeface="Trebuchet MS"/>
                <a:cs typeface="Trebuchet MS"/>
              </a:rPr>
              <a:t>να </a:t>
            </a:r>
            <a:r>
              <a:rPr sz="2500" spc="-35" dirty="0">
                <a:latin typeface="Trebuchet MS"/>
                <a:cs typeface="Trebuchet MS"/>
              </a:rPr>
              <a:t>αφορά </a:t>
            </a:r>
            <a:r>
              <a:rPr sz="2500" spc="15" dirty="0">
                <a:latin typeface="Trebuchet MS"/>
                <a:cs typeface="Trebuchet MS"/>
              </a:rPr>
              <a:t>παραβάσεις </a:t>
            </a:r>
            <a:r>
              <a:rPr sz="2500" spc="-30" dirty="0">
                <a:latin typeface="Trebuchet MS"/>
                <a:cs typeface="Trebuchet MS"/>
              </a:rPr>
              <a:t>άλλου </a:t>
            </a:r>
            <a:r>
              <a:rPr sz="2500" spc="-25" dirty="0">
                <a:latin typeface="Trebuchet MS"/>
                <a:cs typeface="Trebuchet MS"/>
              </a:rPr>
              <a:t> </a:t>
            </a:r>
            <a:r>
              <a:rPr sz="2500" spc="-30" dirty="0">
                <a:latin typeface="Trebuchet MS"/>
                <a:cs typeface="Trebuchet MS"/>
              </a:rPr>
              <a:t>κράτους </a:t>
            </a:r>
            <a:r>
              <a:rPr sz="2500" spc="-5" dirty="0">
                <a:latin typeface="Microsoft Sans Serif"/>
                <a:cs typeface="Microsoft Sans Serif"/>
              </a:rPr>
              <a:t>µ</a:t>
            </a:r>
            <a:r>
              <a:rPr sz="2500" spc="-5" dirty="0">
                <a:latin typeface="Trebuchet MS"/>
                <a:cs typeface="Trebuchet MS"/>
              </a:rPr>
              <a:t>έλους </a:t>
            </a:r>
            <a:r>
              <a:rPr sz="2500" spc="75" dirty="0">
                <a:latin typeface="Trebuchet MS"/>
                <a:cs typeface="Trebuchet MS"/>
              </a:rPr>
              <a:t>από </a:t>
            </a:r>
            <a:r>
              <a:rPr sz="2500" spc="-55" dirty="0">
                <a:latin typeface="Trebuchet MS"/>
                <a:cs typeface="Trebuchet MS"/>
              </a:rPr>
              <a:t>εκείνο </a:t>
            </a:r>
            <a:r>
              <a:rPr sz="2500" spc="75" dirty="0">
                <a:latin typeface="Trebuchet MS"/>
                <a:cs typeface="Trebuchet MS"/>
              </a:rPr>
              <a:t>που </a:t>
            </a:r>
            <a:r>
              <a:rPr sz="2500" spc="-45" dirty="0">
                <a:latin typeface="Trebuchet MS"/>
                <a:cs typeface="Trebuchet MS"/>
              </a:rPr>
              <a:t>δια</a:t>
            </a:r>
            <a:r>
              <a:rPr sz="2500" spc="-45" dirty="0">
                <a:latin typeface="Microsoft Sans Serif"/>
                <a:cs typeface="Microsoft Sans Serif"/>
              </a:rPr>
              <a:t>µ</a:t>
            </a:r>
            <a:r>
              <a:rPr sz="2500" spc="-45" dirty="0">
                <a:latin typeface="Trebuchet MS"/>
                <a:cs typeface="Trebuchet MS"/>
              </a:rPr>
              <a:t>ένει </a:t>
            </a:r>
            <a:r>
              <a:rPr sz="2500" spc="15" dirty="0">
                <a:latin typeface="Trebuchet MS"/>
                <a:cs typeface="Trebuchet MS"/>
              </a:rPr>
              <a:t>ή </a:t>
            </a:r>
            <a:r>
              <a:rPr sz="2500" spc="-85" dirty="0">
                <a:latin typeface="Trebuchet MS"/>
                <a:cs typeface="Trebuchet MS"/>
              </a:rPr>
              <a:t>κατοικεί </a:t>
            </a:r>
            <a:r>
              <a:rPr sz="2500" spc="25" dirty="0">
                <a:latin typeface="Trebuchet MS"/>
                <a:cs typeface="Trebuchet MS"/>
              </a:rPr>
              <a:t>ο </a:t>
            </a:r>
            <a:r>
              <a:rPr sz="2500" spc="30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καταγγέλλων</a:t>
            </a:r>
            <a:r>
              <a:rPr sz="2500" spc="-55" dirty="0">
                <a:latin typeface="Microsoft Sans Serif"/>
                <a:cs typeface="Microsoft Sans Serif"/>
              </a:rPr>
              <a:t>.</a:t>
            </a:r>
            <a:endParaRPr sz="25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ts val="2700"/>
              </a:lnSpc>
              <a:spcBef>
                <a:spcPts val="6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2500" spc="170" dirty="0">
                <a:latin typeface="Trebuchet MS"/>
                <a:cs typeface="Trebuchet MS"/>
              </a:rPr>
              <a:t>Η </a:t>
            </a:r>
            <a:r>
              <a:rPr sz="2500" spc="65" dirty="0">
                <a:latin typeface="Trebuchet MS"/>
                <a:cs typeface="Trebuchet MS"/>
              </a:rPr>
              <a:t>Επιτροπή</a:t>
            </a:r>
            <a:r>
              <a:rPr sz="2500" spc="70" dirty="0">
                <a:latin typeface="Trebuchet MS"/>
                <a:cs typeface="Trebuchet MS"/>
              </a:rPr>
              <a:t> </a:t>
            </a:r>
            <a:r>
              <a:rPr sz="2500" spc="-40" dirty="0">
                <a:latin typeface="Trebuchet MS"/>
                <a:cs typeface="Trebuchet MS"/>
              </a:rPr>
              <a:t>δύναται</a:t>
            </a:r>
            <a:r>
              <a:rPr sz="2500" spc="-35" dirty="0">
                <a:latin typeface="Trebuchet MS"/>
                <a:cs typeface="Trebuchet MS"/>
              </a:rPr>
              <a:t> </a:t>
            </a:r>
            <a:r>
              <a:rPr sz="2500" spc="-5" dirty="0">
                <a:latin typeface="Trebuchet MS"/>
                <a:cs typeface="Trebuchet MS"/>
              </a:rPr>
              <a:t>να</a:t>
            </a:r>
            <a:r>
              <a:rPr sz="2500" dirty="0">
                <a:latin typeface="Trebuchet MS"/>
                <a:cs typeface="Trebuchet MS"/>
              </a:rPr>
              <a:t> </a:t>
            </a:r>
            <a:r>
              <a:rPr sz="2500" spc="-45" dirty="0">
                <a:latin typeface="Trebuchet MS"/>
                <a:cs typeface="Trebuchet MS"/>
              </a:rPr>
              <a:t>κινήσει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τη</a:t>
            </a:r>
            <a:r>
              <a:rPr sz="2500" spc="-50" dirty="0">
                <a:latin typeface="Trebuchet MS"/>
                <a:cs typeface="Trebuchet MS"/>
              </a:rPr>
              <a:t> </a:t>
            </a:r>
            <a:r>
              <a:rPr sz="2500" spc="-45" dirty="0">
                <a:latin typeface="Trebuchet MS"/>
                <a:cs typeface="Trebuchet MS"/>
              </a:rPr>
              <a:t>διαδικασία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του 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dirty="0">
                <a:latin typeface="Trebuchet MS"/>
                <a:cs typeface="Trebuchet MS"/>
              </a:rPr>
              <a:t>άρθρου </a:t>
            </a:r>
            <a:r>
              <a:rPr sz="2500" dirty="0">
                <a:latin typeface="Microsoft Sans Serif"/>
                <a:cs typeface="Microsoft Sans Serif"/>
              </a:rPr>
              <a:t>226 </a:t>
            </a:r>
            <a:r>
              <a:rPr sz="2500" spc="45" dirty="0">
                <a:latin typeface="Microsoft Sans Serif"/>
                <a:cs typeface="Microsoft Sans Serif"/>
              </a:rPr>
              <a:t>(</a:t>
            </a:r>
            <a:r>
              <a:rPr sz="2500" spc="45" dirty="0">
                <a:latin typeface="Trebuchet MS"/>
                <a:cs typeface="Trebuchet MS"/>
              </a:rPr>
              <a:t>πρώην </a:t>
            </a:r>
            <a:r>
              <a:rPr sz="2500" dirty="0">
                <a:latin typeface="Microsoft Sans Serif"/>
                <a:cs typeface="Microsoft Sans Serif"/>
              </a:rPr>
              <a:t>169) </a:t>
            </a:r>
            <a:r>
              <a:rPr sz="2500" spc="260" dirty="0">
                <a:latin typeface="Trebuchet MS"/>
                <a:cs typeface="Trebuchet MS"/>
              </a:rPr>
              <a:t>ΣΛΕΕ </a:t>
            </a:r>
            <a:r>
              <a:rPr sz="2500" spc="20" dirty="0">
                <a:latin typeface="Microsoft Sans Serif"/>
                <a:cs typeface="Microsoft Sans Serif"/>
              </a:rPr>
              <a:t>µ</a:t>
            </a:r>
            <a:r>
              <a:rPr sz="2500" spc="20" dirty="0">
                <a:latin typeface="Trebuchet MS"/>
                <a:cs typeface="Trebuchet MS"/>
              </a:rPr>
              <a:t>όνον </a:t>
            </a:r>
            <a:r>
              <a:rPr sz="2500" spc="-25" dirty="0">
                <a:latin typeface="Trebuchet MS"/>
                <a:cs typeface="Trebuchet MS"/>
              </a:rPr>
              <a:t>εάν </a:t>
            </a:r>
            <a:r>
              <a:rPr sz="2500" spc="-5" dirty="0">
                <a:latin typeface="Trebuchet MS"/>
                <a:cs typeface="Trebuchet MS"/>
              </a:rPr>
              <a:t>θεωρήσει </a:t>
            </a:r>
            <a:r>
              <a:rPr sz="2500" dirty="0">
                <a:latin typeface="Trebuchet MS"/>
                <a:cs typeface="Trebuchet MS"/>
              </a:rPr>
              <a:t> </a:t>
            </a:r>
            <a:r>
              <a:rPr sz="2500" spc="-80" dirty="0">
                <a:latin typeface="Trebuchet MS"/>
                <a:cs typeface="Trebuchet MS"/>
              </a:rPr>
              <a:t>ότι</a:t>
            </a:r>
            <a:r>
              <a:rPr sz="2500" spc="-75" dirty="0">
                <a:latin typeface="Trebuchet MS"/>
                <a:cs typeface="Trebuchet MS"/>
              </a:rPr>
              <a:t> </a:t>
            </a:r>
            <a:r>
              <a:rPr sz="2500" spc="15" dirty="0">
                <a:latin typeface="Trebuchet MS"/>
                <a:cs typeface="Trebuchet MS"/>
              </a:rPr>
              <a:t>η</a:t>
            </a:r>
            <a:r>
              <a:rPr sz="2500" spc="20" dirty="0">
                <a:latin typeface="Trebuchet MS"/>
                <a:cs typeface="Trebuchet MS"/>
              </a:rPr>
              <a:t> </a:t>
            </a:r>
            <a:r>
              <a:rPr sz="2500" spc="-75" dirty="0">
                <a:latin typeface="Trebuchet MS"/>
                <a:cs typeface="Trebuchet MS"/>
              </a:rPr>
              <a:t>καταγγελία</a:t>
            </a:r>
            <a:r>
              <a:rPr sz="2500" spc="-70" dirty="0">
                <a:latin typeface="Trebuchet MS"/>
                <a:cs typeface="Trebuchet MS"/>
              </a:rPr>
              <a:t> είναι</a:t>
            </a:r>
            <a:r>
              <a:rPr sz="2500" spc="-65" dirty="0">
                <a:latin typeface="Trebuchet MS"/>
                <a:cs typeface="Trebuchet MS"/>
              </a:rPr>
              <a:t> </a:t>
            </a:r>
            <a:r>
              <a:rPr sz="2500" spc="5" dirty="0">
                <a:latin typeface="Trebuchet MS"/>
                <a:cs typeface="Trebuchet MS"/>
              </a:rPr>
              <a:t>βάσι</a:t>
            </a:r>
            <a:r>
              <a:rPr sz="2500" spc="5" dirty="0">
                <a:latin typeface="Microsoft Sans Serif"/>
                <a:cs typeface="Microsoft Sans Serif"/>
              </a:rPr>
              <a:t>µ</a:t>
            </a:r>
            <a:r>
              <a:rPr sz="2500" spc="5" dirty="0">
                <a:latin typeface="Trebuchet MS"/>
                <a:cs typeface="Trebuchet MS"/>
              </a:rPr>
              <a:t>η</a:t>
            </a:r>
            <a:r>
              <a:rPr sz="2500" spc="5" dirty="0">
                <a:latin typeface="Microsoft Sans Serif"/>
                <a:cs typeface="Microsoft Sans Serif"/>
              </a:rPr>
              <a:t>.</a:t>
            </a:r>
            <a:r>
              <a:rPr sz="2500" spc="1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Trebuchet MS"/>
                <a:cs typeface="Trebuchet MS"/>
              </a:rPr>
              <a:t>Ανάλογα</a:t>
            </a:r>
            <a:r>
              <a:rPr sz="2500" spc="5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δε</a:t>
            </a:r>
            <a:r>
              <a:rPr sz="2500" spc="-20" dirty="0">
                <a:latin typeface="Trebuchet MS"/>
                <a:cs typeface="Trebuchet MS"/>
              </a:rPr>
              <a:t> </a:t>
            </a:r>
            <a:r>
              <a:rPr sz="2500" spc="-5" dirty="0">
                <a:latin typeface="Microsoft Sans Serif"/>
                <a:cs typeface="Microsoft Sans Serif"/>
              </a:rPr>
              <a:t>µ</a:t>
            </a:r>
            <a:r>
              <a:rPr sz="2500" spc="-5" dirty="0">
                <a:latin typeface="Trebuchet MS"/>
                <a:cs typeface="Trebuchet MS"/>
              </a:rPr>
              <a:t>ε</a:t>
            </a:r>
            <a:r>
              <a:rPr sz="2500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την 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εξέλιξη </a:t>
            </a:r>
            <a:r>
              <a:rPr sz="2500" spc="-15" dirty="0">
                <a:latin typeface="Trebuchet MS"/>
                <a:cs typeface="Trebuchet MS"/>
              </a:rPr>
              <a:t>της </a:t>
            </a:r>
            <a:r>
              <a:rPr sz="2500" spc="-40" dirty="0">
                <a:latin typeface="Trebuchet MS"/>
                <a:cs typeface="Trebuchet MS"/>
              </a:rPr>
              <a:t>διαδικασίας </a:t>
            </a:r>
            <a:r>
              <a:rPr sz="2500" spc="-35" dirty="0">
                <a:latin typeface="Trebuchet MS"/>
                <a:cs typeface="Trebuchet MS"/>
              </a:rPr>
              <a:t>του </a:t>
            </a:r>
            <a:r>
              <a:rPr sz="2500" dirty="0">
                <a:latin typeface="Trebuchet MS"/>
                <a:cs typeface="Trebuchet MS"/>
              </a:rPr>
              <a:t>άρθρου </a:t>
            </a:r>
            <a:r>
              <a:rPr sz="2500" dirty="0">
                <a:latin typeface="Microsoft Sans Serif"/>
                <a:cs typeface="Microsoft Sans Serif"/>
              </a:rPr>
              <a:t>226</a:t>
            </a:r>
            <a:r>
              <a:rPr sz="2500" spc="660" dirty="0">
                <a:latin typeface="Microsoft Sans Serif"/>
                <a:cs typeface="Microsoft Sans Serif"/>
              </a:rPr>
              <a:t> </a:t>
            </a:r>
            <a:r>
              <a:rPr sz="2500" spc="260" dirty="0">
                <a:latin typeface="Trebuchet MS"/>
                <a:cs typeface="Trebuchet MS"/>
              </a:rPr>
              <a:t>ΣΛΕΕ </a:t>
            </a:r>
            <a:r>
              <a:rPr sz="2500" spc="-45" dirty="0">
                <a:latin typeface="Trebuchet MS"/>
                <a:cs typeface="Trebuchet MS"/>
              </a:rPr>
              <a:t>οδηγεί 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15" dirty="0">
                <a:latin typeface="Trebuchet MS"/>
                <a:cs typeface="Trebuchet MS"/>
              </a:rPr>
              <a:t>ή</a:t>
            </a:r>
            <a:r>
              <a:rPr sz="2500" spc="20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όχι</a:t>
            </a:r>
            <a:r>
              <a:rPr sz="2500" spc="-20" dirty="0">
                <a:latin typeface="Trebuchet MS"/>
                <a:cs typeface="Trebuchet MS"/>
              </a:rPr>
              <a:t> </a:t>
            </a:r>
            <a:r>
              <a:rPr sz="2500" spc="-45" dirty="0">
                <a:latin typeface="Trebuchet MS"/>
                <a:cs typeface="Trebuchet MS"/>
              </a:rPr>
              <a:t>το</a:t>
            </a:r>
            <a:r>
              <a:rPr sz="2500" spc="-40" dirty="0">
                <a:latin typeface="Trebuchet MS"/>
                <a:cs typeface="Trebuchet MS"/>
              </a:rPr>
              <a:t> </a:t>
            </a:r>
            <a:r>
              <a:rPr sz="2500" spc="-30" dirty="0">
                <a:latin typeface="Trebuchet MS"/>
                <a:cs typeface="Trebuchet MS"/>
              </a:rPr>
              <a:t>κράτος</a:t>
            </a:r>
            <a:r>
              <a:rPr sz="2500" spc="-25" dirty="0">
                <a:latin typeface="Trebuchet MS"/>
                <a:cs typeface="Trebuchet MS"/>
              </a:rPr>
              <a:t> </a:t>
            </a:r>
            <a:r>
              <a:rPr sz="2500" spc="15" dirty="0">
                <a:latin typeface="Trebuchet MS"/>
                <a:cs typeface="Trebuchet MS"/>
              </a:rPr>
              <a:t>ενώπιον</a:t>
            </a:r>
            <a:r>
              <a:rPr sz="2500" spc="20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του</a:t>
            </a:r>
            <a:r>
              <a:rPr sz="2500" spc="-30" dirty="0">
                <a:latin typeface="Trebuchet MS"/>
                <a:cs typeface="Trebuchet MS"/>
              </a:rPr>
              <a:t> </a:t>
            </a:r>
            <a:r>
              <a:rPr sz="2500" spc="-20" dirty="0">
                <a:latin typeface="Trebuchet MS"/>
                <a:cs typeface="Trebuchet MS"/>
              </a:rPr>
              <a:t>Δικαστηρίου</a:t>
            </a:r>
            <a:r>
              <a:rPr sz="2500" spc="-15" dirty="0">
                <a:latin typeface="Trebuchet MS"/>
                <a:cs typeface="Trebuchet MS"/>
              </a:rPr>
              <a:t> της</a:t>
            </a:r>
            <a:r>
              <a:rPr sz="2500" spc="-10" dirty="0">
                <a:latin typeface="Trebuchet MS"/>
                <a:cs typeface="Trebuchet MS"/>
              </a:rPr>
              <a:t> </a:t>
            </a:r>
            <a:r>
              <a:rPr sz="2500" spc="325" dirty="0">
                <a:latin typeface="Trebuchet MS"/>
                <a:cs typeface="Trebuchet MS"/>
              </a:rPr>
              <a:t>ΕΕ </a:t>
            </a:r>
            <a:r>
              <a:rPr sz="2500" spc="-740" dirty="0">
                <a:latin typeface="Trebuchet MS"/>
                <a:cs typeface="Trebuchet MS"/>
              </a:rPr>
              <a:t> </a:t>
            </a:r>
            <a:r>
              <a:rPr sz="2500" spc="140" dirty="0">
                <a:latin typeface="Microsoft Sans Serif"/>
                <a:cs typeface="Microsoft Sans Serif"/>
              </a:rPr>
              <a:t>(</a:t>
            </a:r>
            <a:r>
              <a:rPr sz="2500" spc="140" dirty="0">
                <a:latin typeface="Trebuchet MS"/>
                <a:cs typeface="Trebuchet MS"/>
              </a:rPr>
              <a:t>ΔΕΕ</a:t>
            </a:r>
            <a:r>
              <a:rPr sz="2500" spc="140" dirty="0">
                <a:latin typeface="Microsoft Sans Serif"/>
                <a:cs typeface="Microsoft Sans Serif"/>
              </a:rPr>
              <a:t>).</a:t>
            </a:r>
            <a:endParaRPr sz="25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604356"/>
            <a:ext cx="9144000" cy="5253990"/>
            <a:chOff x="0" y="1604356"/>
            <a:chExt cx="9144000" cy="525399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604356"/>
              <a:ext cx="8146472" cy="62761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086494"/>
              <a:ext cx="7826432" cy="62761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572788"/>
              <a:ext cx="7813963" cy="62345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067396"/>
              <a:ext cx="7826432" cy="62345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3549534"/>
              <a:ext cx="1679171" cy="62345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076" y="4044140"/>
              <a:ext cx="8158941" cy="71489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4630188"/>
              <a:ext cx="7813963" cy="62345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5112326"/>
              <a:ext cx="7826432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5594464"/>
              <a:ext cx="6621087" cy="623454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6745" y="519545"/>
            <a:ext cx="7219603" cy="714894"/>
          </a:xfrm>
          <a:prstGeom prst="rect">
            <a:avLst/>
          </a:prstGeom>
        </p:spPr>
      </p:pic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702425"/>
            <a:ext cx="9144000" cy="6155690"/>
            <a:chOff x="0" y="702425"/>
            <a:chExt cx="9144000" cy="615569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702425"/>
              <a:ext cx="8146472" cy="55279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118061"/>
              <a:ext cx="7813963" cy="55695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550323"/>
              <a:ext cx="7065817" cy="5527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1970116"/>
              <a:ext cx="8158941" cy="63176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489661"/>
              <a:ext cx="7813963" cy="55695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2909454"/>
              <a:ext cx="7813963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3341715"/>
              <a:ext cx="1720734" cy="55279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3761509"/>
              <a:ext cx="8146472" cy="62761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4281054"/>
              <a:ext cx="7801494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700847"/>
              <a:ext cx="7801494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5133109"/>
              <a:ext cx="7813963" cy="55279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210" y="5565370"/>
              <a:ext cx="3753196" cy="552796"/>
            </a:xfrm>
            <a:prstGeom prst="rect">
              <a:avLst/>
            </a:prstGeom>
          </p:spPr>
        </p:pic>
      </p:grp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04" dirty="0"/>
              <a:t> </a:t>
            </a:r>
            <a:r>
              <a:rPr dirty="0"/>
              <a:t>ΚΡΗΤΗΣ </a:t>
            </a:r>
            <a:r>
              <a:rPr spc="-265" dirty="0"/>
              <a:t> </a:t>
            </a:r>
            <a:r>
              <a:rPr spc="-10" dirty="0"/>
              <a:t>ΓΕΝΙΚΟ</a:t>
            </a:r>
            <a:r>
              <a:rPr spc="-20" dirty="0"/>
              <a:t> </a:t>
            </a:r>
            <a:r>
              <a:rPr dirty="0"/>
              <a:t>ΤΜΗΜΑ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23" y="1133475"/>
            <a:ext cx="8866184" cy="4691061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3697" y="266006"/>
            <a:ext cx="6413268" cy="760614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idx="1"/>
          </p:nvPr>
        </p:nvSpPr>
        <p:spPr>
          <a:xfrm>
            <a:off x="628650" y="1825625"/>
            <a:ext cx="7886700" cy="303666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684655" marR="1059815" indent="-558800">
              <a:lnSpc>
                <a:spcPts val="3100"/>
              </a:lnSpc>
              <a:spcBef>
                <a:spcPts val="219"/>
              </a:spcBef>
              <a:buFont typeface="Microsoft Sans Serif"/>
              <a:buChar char="•"/>
              <a:tabLst>
                <a:tab pos="1468755" algn="l"/>
                <a:tab pos="1469390" algn="l"/>
              </a:tabLst>
            </a:pPr>
            <a:r>
              <a:rPr spc="-5" dirty="0"/>
              <a:t>ΕΛΕΥΘΕΡΙΑ</a:t>
            </a:r>
            <a:r>
              <a:rPr spc="-125" dirty="0"/>
              <a:t> </a:t>
            </a:r>
            <a:r>
              <a:rPr spc="-10" dirty="0"/>
              <a:t>ΚΥΚΛΟΦΟΡΙΑΣ </a:t>
            </a:r>
            <a:r>
              <a:rPr spc="-710" dirty="0"/>
              <a:t> </a:t>
            </a:r>
            <a:r>
              <a:rPr spc="-20" dirty="0"/>
              <a:t>ΤΩΝ</a:t>
            </a:r>
            <a:r>
              <a:rPr spc="-15" dirty="0"/>
              <a:t> </a:t>
            </a:r>
            <a:r>
              <a:rPr spc="-25" dirty="0"/>
              <a:t>ΕΜΠΟΡΕΥΜΑΤΩΝ</a:t>
            </a:r>
          </a:p>
          <a:p>
            <a:pPr marL="34290">
              <a:lnSpc>
                <a:spcPct val="100000"/>
              </a:lnSpc>
              <a:spcBef>
                <a:spcPts val="50"/>
              </a:spcBef>
            </a:pPr>
            <a:endParaRPr sz="2650" dirty="0"/>
          </a:p>
          <a:p>
            <a:pPr marL="46990" marR="5080" indent="50800">
              <a:lnSpc>
                <a:spcPts val="3100"/>
              </a:lnSpc>
              <a:buFont typeface="Microsoft Sans Serif"/>
              <a:buChar char="•"/>
              <a:tabLst>
                <a:tab pos="440055" algn="l"/>
                <a:tab pos="440690" algn="l"/>
              </a:tabLst>
            </a:pPr>
            <a:r>
              <a:rPr spc="-5" dirty="0"/>
              <a:t>ΕΛΕΥΘΕΡΙΑ</a:t>
            </a:r>
            <a:r>
              <a:rPr spc="-100" dirty="0"/>
              <a:t> </a:t>
            </a:r>
            <a:r>
              <a:rPr spc="-10" dirty="0"/>
              <a:t>ΚΥΚΛΟΦΟΡΙΑΣ</a:t>
            </a:r>
            <a:r>
              <a:rPr dirty="0"/>
              <a:t> </a:t>
            </a:r>
            <a:r>
              <a:rPr spc="-5" dirty="0"/>
              <a:t>ΠΡΟΣΩΠΩΝ, </a:t>
            </a:r>
            <a:r>
              <a:rPr spc="-705" dirty="0"/>
              <a:t> </a:t>
            </a:r>
            <a:r>
              <a:rPr spc="-55" dirty="0"/>
              <a:t>ΕΓΚΑΤΑΣΤΑΣΗΣ</a:t>
            </a:r>
            <a:r>
              <a:rPr spc="-15" dirty="0"/>
              <a:t> </a:t>
            </a:r>
            <a:r>
              <a:rPr dirty="0"/>
              <a:t>ΚΑΙ</a:t>
            </a:r>
            <a:r>
              <a:rPr spc="-10" dirty="0"/>
              <a:t> </a:t>
            </a:r>
            <a:r>
              <a:rPr spc="-5" dirty="0"/>
              <a:t>ΠΑΡΟΧΗΣ</a:t>
            </a:r>
            <a:r>
              <a:rPr spc="-55" dirty="0"/>
              <a:t> </a:t>
            </a:r>
            <a:r>
              <a:rPr spc="-5" dirty="0"/>
              <a:t>ΥΠΗΡΕΣΙΩΝ</a:t>
            </a:r>
          </a:p>
          <a:p>
            <a:pPr marL="34290">
              <a:lnSpc>
                <a:spcPct val="100000"/>
              </a:lnSpc>
              <a:spcBef>
                <a:spcPts val="40"/>
              </a:spcBef>
              <a:buChar char="•"/>
            </a:pPr>
            <a:endParaRPr sz="2750" dirty="0"/>
          </a:p>
          <a:p>
            <a:pPr marL="414655" marR="15875" indent="-414655">
              <a:lnSpc>
                <a:spcPts val="3100"/>
              </a:lnSpc>
              <a:buFont typeface="Microsoft Sans Serif"/>
              <a:buChar char="•"/>
              <a:tabLst>
                <a:tab pos="414655" algn="l"/>
                <a:tab pos="415290" algn="l"/>
              </a:tabLst>
            </a:pPr>
            <a:r>
              <a:rPr spc="-5" dirty="0"/>
              <a:t>ΕΛΕΥΘΕΡΙΑ</a:t>
            </a:r>
            <a:r>
              <a:rPr spc="-110" dirty="0"/>
              <a:t> </a:t>
            </a:r>
            <a:r>
              <a:rPr spc="-10" dirty="0"/>
              <a:t>ΚΥΚΛΟΦΟΡΙΑΣ ΚΕΦΑΛΑΙΩΝ </a:t>
            </a:r>
            <a:r>
              <a:rPr spc="-710" dirty="0"/>
              <a:t> </a:t>
            </a:r>
            <a:r>
              <a:rPr dirty="0"/>
              <a:t>ΚΑΙ</a:t>
            </a:r>
            <a:r>
              <a:rPr spc="-10" dirty="0"/>
              <a:t> </a:t>
            </a:r>
            <a:r>
              <a:rPr spc="-5" dirty="0"/>
              <a:t>ΠΛΗΡΩΜΩΝ</a:t>
            </a: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75" y="4267200"/>
            <a:ext cx="9140825" cy="2590800"/>
            <a:chOff x="3175" y="4267200"/>
            <a:chExt cx="9140825" cy="259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7373" y="5945188"/>
              <a:ext cx="1190625" cy="7318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0323" y="5907088"/>
              <a:ext cx="152400" cy="476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8712" y="6267450"/>
              <a:ext cx="133350" cy="84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0450" y="6245225"/>
              <a:ext cx="1012825" cy="5984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3475" y="6283325"/>
              <a:ext cx="862013" cy="5270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9200" y="6345238"/>
              <a:ext cx="704850" cy="409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68737" y="6391276"/>
              <a:ext cx="485776" cy="3047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30650" y="6438900"/>
              <a:ext cx="360363" cy="2143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5425" y="6503988"/>
              <a:ext cx="142876" cy="952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3687" y="6067425"/>
              <a:ext cx="712787" cy="295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0425" y="6115050"/>
              <a:ext cx="1416048" cy="733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05175" y="6076951"/>
              <a:ext cx="646112" cy="7715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41862" y="6419851"/>
              <a:ext cx="171450" cy="40004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63862" y="5849950"/>
              <a:ext cx="1644650" cy="998855"/>
            </a:xfrm>
            <a:custGeom>
              <a:avLst/>
              <a:gdLst/>
              <a:ahLst/>
              <a:cxnLst/>
              <a:rect l="l" t="t" r="r" b="b"/>
              <a:pathLst>
                <a:path w="1644650" h="998854">
                  <a:moveTo>
                    <a:pt x="271462" y="295275"/>
                  </a:moveTo>
                  <a:lnTo>
                    <a:pt x="242887" y="266700"/>
                  </a:lnTo>
                  <a:lnTo>
                    <a:pt x="136525" y="361950"/>
                  </a:lnTo>
                  <a:lnTo>
                    <a:pt x="68262" y="457200"/>
                  </a:lnTo>
                  <a:lnTo>
                    <a:pt x="20637" y="569912"/>
                  </a:lnTo>
                  <a:lnTo>
                    <a:pt x="0" y="684212"/>
                  </a:lnTo>
                  <a:lnTo>
                    <a:pt x="9525" y="769937"/>
                  </a:lnTo>
                  <a:lnTo>
                    <a:pt x="39687" y="846137"/>
                  </a:lnTo>
                  <a:lnTo>
                    <a:pt x="77787" y="922337"/>
                  </a:lnTo>
                  <a:lnTo>
                    <a:pt x="136525" y="998537"/>
                  </a:lnTo>
                  <a:lnTo>
                    <a:pt x="193675" y="998537"/>
                  </a:lnTo>
                  <a:lnTo>
                    <a:pt x="136525" y="922337"/>
                  </a:lnTo>
                  <a:lnTo>
                    <a:pt x="87312" y="846137"/>
                  </a:lnTo>
                  <a:lnTo>
                    <a:pt x="58737" y="769937"/>
                  </a:lnTo>
                  <a:lnTo>
                    <a:pt x="49212" y="684212"/>
                  </a:lnTo>
                  <a:lnTo>
                    <a:pt x="68262" y="569912"/>
                  </a:lnTo>
                  <a:lnTo>
                    <a:pt x="106362" y="474662"/>
                  </a:lnTo>
                  <a:lnTo>
                    <a:pt x="184150" y="381000"/>
                  </a:lnTo>
                  <a:lnTo>
                    <a:pt x="271462" y="295275"/>
                  </a:lnTo>
                  <a:close/>
                </a:path>
                <a:path w="1644650" h="998854">
                  <a:moveTo>
                    <a:pt x="1644650" y="66675"/>
                  </a:moveTo>
                  <a:lnTo>
                    <a:pt x="1527175" y="38100"/>
                  </a:lnTo>
                  <a:lnTo>
                    <a:pt x="1411287" y="19050"/>
                  </a:lnTo>
                  <a:lnTo>
                    <a:pt x="1141412" y="0"/>
                  </a:lnTo>
                  <a:lnTo>
                    <a:pt x="909637" y="19050"/>
                  </a:lnTo>
                  <a:lnTo>
                    <a:pt x="687387" y="57150"/>
                  </a:lnTo>
                  <a:lnTo>
                    <a:pt x="493712" y="123825"/>
                  </a:lnTo>
                  <a:lnTo>
                    <a:pt x="319087" y="209550"/>
                  </a:lnTo>
                  <a:lnTo>
                    <a:pt x="349250" y="238125"/>
                  </a:lnTo>
                  <a:lnTo>
                    <a:pt x="512762" y="152400"/>
                  </a:lnTo>
                  <a:lnTo>
                    <a:pt x="706437" y="85725"/>
                  </a:lnTo>
                  <a:lnTo>
                    <a:pt x="919162" y="47625"/>
                  </a:lnTo>
                  <a:lnTo>
                    <a:pt x="1141412" y="28575"/>
                  </a:lnTo>
                  <a:lnTo>
                    <a:pt x="1266825" y="38100"/>
                  </a:lnTo>
                  <a:lnTo>
                    <a:pt x="1401762" y="47625"/>
                  </a:lnTo>
                  <a:lnTo>
                    <a:pt x="1517650" y="66675"/>
                  </a:lnTo>
                  <a:lnTo>
                    <a:pt x="1633537" y="95250"/>
                  </a:lnTo>
                  <a:lnTo>
                    <a:pt x="1644650" y="66675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84712" y="5954712"/>
              <a:ext cx="571500" cy="89376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79825" y="5764213"/>
              <a:ext cx="1711323" cy="6746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45098" y="6477001"/>
              <a:ext cx="155575" cy="37147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819400" y="5830888"/>
              <a:ext cx="763905" cy="1017905"/>
            </a:xfrm>
            <a:custGeom>
              <a:avLst/>
              <a:gdLst/>
              <a:ahLst/>
              <a:cxnLst/>
              <a:rect l="l" t="t" r="r" b="b"/>
              <a:pathLst>
                <a:path w="763904" h="1017904">
                  <a:moveTo>
                    <a:pt x="725487" y="0"/>
                  </a:moveTo>
                  <a:lnTo>
                    <a:pt x="569912" y="57150"/>
                  </a:lnTo>
                  <a:lnTo>
                    <a:pt x="434975" y="123825"/>
                  </a:lnTo>
                  <a:lnTo>
                    <a:pt x="309562" y="200025"/>
                  </a:lnTo>
                  <a:lnTo>
                    <a:pt x="203200" y="285750"/>
                  </a:lnTo>
                  <a:lnTo>
                    <a:pt x="115887" y="381000"/>
                  </a:lnTo>
                  <a:lnTo>
                    <a:pt x="58737" y="484187"/>
                  </a:lnTo>
                  <a:lnTo>
                    <a:pt x="9525" y="588962"/>
                  </a:lnTo>
                  <a:lnTo>
                    <a:pt x="0" y="703262"/>
                  </a:lnTo>
                  <a:lnTo>
                    <a:pt x="9525" y="788987"/>
                  </a:lnTo>
                  <a:lnTo>
                    <a:pt x="28575" y="865187"/>
                  </a:lnTo>
                  <a:lnTo>
                    <a:pt x="68262" y="941387"/>
                  </a:lnTo>
                  <a:lnTo>
                    <a:pt x="115887" y="1017587"/>
                  </a:lnTo>
                  <a:lnTo>
                    <a:pt x="153987" y="1017587"/>
                  </a:lnTo>
                  <a:lnTo>
                    <a:pt x="106362" y="941387"/>
                  </a:lnTo>
                  <a:lnTo>
                    <a:pt x="68262" y="865187"/>
                  </a:lnTo>
                  <a:lnTo>
                    <a:pt x="38100" y="788987"/>
                  </a:lnTo>
                  <a:lnTo>
                    <a:pt x="28575" y="703262"/>
                  </a:lnTo>
                  <a:lnTo>
                    <a:pt x="38100" y="588962"/>
                  </a:lnTo>
                  <a:lnTo>
                    <a:pt x="87312" y="484187"/>
                  </a:lnTo>
                  <a:lnTo>
                    <a:pt x="144462" y="390525"/>
                  </a:lnTo>
                  <a:lnTo>
                    <a:pt x="231775" y="295275"/>
                  </a:lnTo>
                  <a:lnTo>
                    <a:pt x="338137" y="209550"/>
                  </a:lnTo>
                  <a:lnTo>
                    <a:pt x="463550" y="133350"/>
                  </a:lnTo>
                  <a:lnTo>
                    <a:pt x="609600" y="76200"/>
                  </a:lnTo>
                  <a:lnTo>
                    <a:pt x="763587" y="19050"/>
                  </a:lnTo>
                  <a:lnTo>
                    <a:pt x="725487" y="0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67499" y="5400675"/>
              <a:ext cx="1906587" cy="116046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53199" y="5343524"/>
              <a:ext cx="863600" cy="11699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07299" y="5333999"/>
              <a:ext cx="966787" cy="4000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28024" y="6361113"/>
              <a:ext cx="114300" cy="857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51686" y="6465887"/>
              <a:ext cx="1119187" cy="1714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70899" y="5800725"/>
              <a:ext cx="227012" cy="5413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34336" y="5753099"/>
              <a:ext cx="131763" cy="1428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56435" y="5638799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12" y="0"/>
                  </a:moveTo>
                  <a:lnTo>
                    <a:pt x="455612" y="9525"/>
                  </a:lnTo>
                  <a:lnTo>
                    <a:pt x="350837" y="28575"/>
                  </a:lnTo>
                  <a:lnTo>
                    <a:pt x="255587" y="57150"/>
                  </a:lnTo>
                  <a:lnTo>
                    <a:pt x="169862" y="104775"/>
                  </a:lnTo>
                  <a:lnTo>
                    <a:pt x="95250" y="152400"/>
                  </a:lnTo>
                  <a:lnTo>
                    <a:pt x="47625" y="209550"/>
                  </a:lnTo>
                  <a:lnTo>
                    <a:pt x="9525" y="276225"/>
                  </a:lnTo>
                  <a:lnTo>
                    <a:pt x="0" y="342900"/>
                  </a:lnTo>
                  <a:lnTo>
                    <a:pt x="9525" y="407987"/>
                  </a:lnTo>
                  <a:lnTo>
                    <a:pt x="47625" y="474662"/>
                  </a:lnTo>
                  <a:lnTo>
                    <a:pt x="95250" y="531812"/>
                  </a:lnTo>
                  <a:lnTo>
                    <a:pt x="169862" y="588962"/>
                  </a:lnTo>
                  <a:lnTo>
                    <a:pt x="255587" y="627063"/>
                  </a:lnTo>
                  <a:lnTo>
                    <a:pt x="350837" y="655638"/>
                  </a:lnTo>
                  <a:lnTo>
                    <a:pt x="455612" y="674688"/>
                  </a:lnTo>
                  <a:lnTo>
                    <a:pt x="569912" y="684213"/>
                  </a:lnTo>
                  <a:lnTo>
                    <a:pt x="682625" y="674688"/>
                  </a:lnTo>
                  <a:lnTo>
                    <a:pt x="787400" y="655638"/>
                  </a:lnTo>
                  <a:lnTo>
                    <a:pt x="892175" y="627063"/>
                  </a:lnTo>
                  <a:lnTo>
                    <a:pt x="968375" y="588962"/>
                  </a:lnTo>
                  <a:lnTo>
                    <a:pt x="1042987" y="531812"/>
                  </a:lnTo>
                  <a:lnTo>
                    <a:pt x="1090612" y="474662"/>
                  </a:lnTo>
                  <a:lnTo>
                    <a:pt x="1128712" y="407987"/>
                  </a:lnTo>
                  <a:lnTo>
                    <a:pt x="1138237" y="342900"/>
                  </a:lnTo>
                  <a:lnTo>
                    <a:pt x="1138237" y="323850"/>
                  </a:lnTo>
                  <a:lnTo>
                    <a:pt x="1128712" y="304800"/>
                  </a:lnTo>
                  <a:lnTo>
                    <a:pt x="1090612" y="314325"/>
                  </a:lnTo>
                  <a:lnTo>
                    <a:pt x="1100137" y="333375"/>
                  </a:lnTo>
                  <a:lnTo>
                    <a:pt x="1100137" y="342900"/>
                  </a:lnTo>
                  <a:lnTo>
                    <a:pt x="1090612" y="407987"/>
                  </a:lnTo>
                  <a:lnTo>
                    <a:pt x="1062037" y="465137"/>
                  </a:lnTo>
                  <a:lnTo>
                    <a:pt x="1004887" y="522287"/>
                  </a:lnTo>
                  <a:lnTo>
                    <a:pt x="949325" y="569912"/>
                  </a:lnTo>
                  <a:lnTo>
                    <a:pt x="863600" y="608012"/>
                  </a:lnTo>
                  <a:lnTo>
                    <a:pt x="777875" y="636588"/>
                  </a:lnTo>
                  <a:lnTo>
                    <a:pt x="673100" y="655638"/>
                  </a:lnTo>
                  <a:lnTo>
                    <a:pt x="569912" y="665163"/>
                  </a:lnTo>
                  <a:lnTo>
                    <a:pt x="465137" y="655638"/>
                  </a:lnTo>
                  <a:lnTo>
                    <a:pt x="360362" y="636588"/>
                  </a:lnTo>
                  <a:lnTo>
                    <a:pt x="274637" y="608012"/>
                  </a:lnTo>
                  <a:lnTo>
                    <a:pt x="188912" y="569912"/>
                  </a:lnTo>
                  <a:lnTo>
                    <a:pt x="133350" y="522287"/>
                  </a:lnTo>
                  <a:lnTo>
                    <a:pt x="76200" y="465137"/>
                  </a:lnTo>
                  <a:lnTo>
                    <a:pt x="47625" y="407987"/>
                  </a:lnTo>
                  <a:lnTo>
                    <a:pt x="38100" y="342900"/>
                  </a:lnTo>
                  <a:lnTo>
                    <a:pt x="47625" y="276225"/>
                  </a:lnTo>
                  <a:lnTo>
                    <a:pt x="76200" y="219075"/>
                  </a:lnTo>
                  <a:lnTo>
                    <a:pt x="133350" y="161925"/>
                  </a:lnTo>
                  <a:lnTo>
                    <a:pt x="188912" y="114300"/>
                  </a:lnTo>
                  <a:lnTo>
                    <a:pt x="274637" y="76200"/>
                  </a:lnTo>
                  <a:lnTo>
                    <a:pt x="360362" y="47625"/>
                  </a:lnTo>
                  <a:lnTo>
                    <a:pt x="465137" y="28575"/>
                  </a:lnTo>
                  <a:lnTo>
                    <a:pt x="569912" y="19050"/>
                  </a:lnTo>
                  <a:lnTo>
                    <a:pt x="663575" y="28575"/>
                  </a:lnTo>
                  <a:lnTo>
                    <a:pt x="758825" y="47625"/>
                  </a:lnTo>
                  <a:lnTo>
                    <a:pt x="844550" y="76200"/>
                  </a:lnTo>
                  <a:lnTo>
                    <a:pt x="920750" y="104775"/>
                  </a:lnTo>
                  <a:lnTo>
                    <a:pt x="930275" y="76200"/>
                  </a:lnTo>
                  <a:lnTo>
                    <a:pt x="758825" y="19050"/>
                  </a:lnTo>
                  <a:lnTo>
                    <a:pt x="569912" y="0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04037" y="5572125"/>
              <a:ext cx="1443037" cy="8461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45349" y="5543550"/>
              <a:ext cx="579438" cy="1047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85011" y="5648325"/>
              <a:ext cx="104775" cy="762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16774" y="5727699"/>
              <a:ext cx="822326" cy="50641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67574" y="5762625"/>
              <a:ext cx="708026" cy="43021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88224" y="5838824"/>
              <a:ext cx="473076" cy="2809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445374" y="5870574"/>
              <a:ext cx="352426" cy="2206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21574" y="5918200"/>
              <a:ext cx="200026" cy="12858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81999" y="5057774"/>
              <a:ext cx="608012" cy="152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37561" y="4800600"/>
              <a:ext cx="409575" cy="8572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61436" y="4867275"/>
              <a:ext cx="95250" cy="2476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532811" y="5153025"/>
              <a:ext cx="304800" cy="285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420099" y="4829175"/>
              <a:ext cx="255588" cy="2952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485186" y="4829175"/>
              <a:ext cx="523874" cy="33337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42336" y="4897437"/>
              <a:ext cx="360365" cy="2095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577261" y="4919663"/>
              <a:ext cx="288926" cy="16192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621711" y="4935538"/>
              <a:ext cx="198438" cy="1301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64575" y="4960938"/>
              <a:ext cx="115888" cy="74613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0" y="195348"/>
            <a:ext cx="8823960" cy="6663055"/>
            <a:chOff x="0" y="195348"/>
            <a:chExt cx="8823960" cy="6663055"/>
          </a:xfrm>
        </p:grpSpPr>
        <p:pic>
          <p:nvPicPr>
            <p:cNvPr id="48" name="object 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77240" y="195348"/>
              <a:ext cx="8046720" cy="544483"/>
            </a:xfrm>
            <a:prstGeom prst="rect">
              <a:avLst/>
            </a:prstGeom>
          </p:spPr>
        </p:pic>
      </p:grpSp>
      <p:sp>
        <p:nvSpPr>
          <p:cNvPr id="53" name="object 53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5430" marR="5080" indent="-253365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0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 </a:t>
            </a:r>
            <a:r>
              <a:rPr spc="-26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ΓΕΝΙΚΟ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ΤΜΗΜΑ</a:t>
            </a:r>
          </a:p>
        </p:txBody>
      </p:sp>
      <p:pic>
        <p:nvPicPr>
          <p:cNvPr id="51" name="object 51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-4762" y="800077"/>
            <a:ext cx="9153522" cy="6057923"/>
          </a:xfrm>
          <a:prstGeom prst="rect">
            <a:avLst/>
          </a:prstGeom>
        </p:spPr>
      </p:pic>
      <p:sp>
        <p:nvSpPr>
          <p:cNvPr id="52" name="object 52"/>
          <p:cNvSpPr txBox="1"/>
          <p:nvPr/>
        </p:nvSpPr>
        <p:spPr>
          <a:xfrm>
            <a:off x="566947" y="1515832"/>
            <a:ext cx="7975600" cy="4629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8725" marR="8255" indent="-122936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229360" algn="l"/>
              </a:tabLst>
            </a:pPr>
            <a:r>
              <a:rPr sz="2500" b="1" i="1" dirty="0">
                <a:latin typeface="Arial"/>
                <a:cs typeface="Arial"/>
              </a:rPr>
              <a:t>ΠΡ</a:t>
            </a:r>
            <a:r>
              <a:rPr sz="2500" b="1" i="1" spc="-5" dirty="0">
                <a:latin typeface="Arial"/>
                <a:cs typeface="Arial"/>
              </a:rPr>
              <a:t>ΟΣ</a:t>
            </a:r>
            <a:r>
              <a:rPr sz="2500" b="1" i="1" spc="-140" dirty="0">
                <a:latin typeface="Arial"/>
                <a:cs typeface="Arial"/>
              </a:rPr>
              <a:t>Φ</a:t>
            </a:r>
            <a:r>
              <a:rPr sz="2500" b="1" i="1" dirty="0">
                <a:latin typeface="Arial"/>
                <a:cs typeface="Arial"/>
              </a:rPr>
              <a:t>Υ</a:t>
            </a:r>
            <a:r>
              <a:rPr sz="2500" b="1" i="1" spc="-5" dirty="0">
                <a:latin typeface="Arial"/>
                <a:cs typeface="Arial"/>
              </a:rPr>
              <a:t>Γ</a:t>
            </a:r>
            <a:r>
              <a:rPr sz="2500" b="1" i="1" dirty="0">
                <a:latin typeface="Arial"/>
                <a:cs typeface="Arial"/>
              </a:rPr>
              <a:t>Η Κ</a:t>
            </a:r>
            <a:r>
              <a:rPr sz="2500" b="1" i="1" spc="-229" dirty="0">
                <a:latin typeface="Arial"/>
                <a:cs typeface="Arial"/>
              </a:rPr>
              <a:t>Α</a:t>
            </a:r>
            <a:r>
              <a:rPr sz="2500" b="1" i="1" spc="-190" dirty="0">
                <a:latin typeface="Arial"/>
                <a:cs typeface="Arial"/>
              </a:rPr>
              <a:t>Τ</a:t>
            </a:r>
            <a:r>
              <a:rPr sz="2500" b="1" i="1" dirty="0">
                <a:latin typeface="Arial"/>
                <a:cs typeface="Arial"/>
              </a:rPr>
              <a:t>Α</a:t>
            </a:r>
            <a:r>
              <a:rPr sz="2500" b="1" i="1" spc="-95" dirty="0">
                <a:latin typeface="Arial"/>
                <a:cs typeface="Arial"/>
              </a:rPr>
              <a:t> </a:t>
            </a:r>
            <a:r>
              <a:rPr sz="2500" b="1" i="1" dirty="0">
                <a:latin typeface="Arial"/>
                <a:cs typeface="Arial"/>
              </a:rPr>
              <a:t>Κ</a:t>
            </a:r>
            <a:r>
              <a:rPr sz="2500" b="1" i="1" spc="-190" dirty="0">
                <a:latin typeface="Arial"/>
                <a:cs typeface="Arial"/>
              </a:rPr>
              <a:t>Ρ</a:t>
            </a:r>
            <a:r>
              <a:rPr sz="2500" b="1" i="1" spc="-229" dirty="0">
                <a:latin typeface="Arial"/>
                <a:cs typeface="Arial"/>
              </a:rPr>
              <a:t>Α</a:t>
            </a:r>
            <a:r>
              <a:rPr sz="2500" b="1" i="1" spc="-50" dirty="0">
                <a:latin typeface="Arial"/>
                <a:cs typeface="Arial"/>
              </a:rPr>
              <a:t>Τ</a:t>
            </a:r>
            <a:r>
              <a:rPr sz="2500" b="1" i="1" spc="-105" dirty="0">
                <a:latin typeface="Arial"/>
                <a:cs typeface="Arial"/>
              </a:rPr>
              <a:t>Ο</a:t>
            </a:r>
            <a:r>
              <a:rPr sz="2500" b="1" i="1" dirty="0">
                <a:latin typeface="Arial"/>
                <a:cs typeface="Arial"/>
              </a:rPr>
              <a:t>ΥΣ ΜΕ</a:t>
            </a:r>
            <a:r>
              <a:rPr sz="2500" b="1" i="1" spc="-55" dirty="0">
                <a:latin typeface="Arial"/>
                <a:cs typeface="Arial"/>
              </a:rPr>
              <a:t>Λ</a:t>
            </a:r>
            <a:r>
              <a:rPr sz="2500" b="1" i="1" spc="-105" dirty="0">
                <a:latin typeface="Arial"/>
                <a:cs typeface="Arial"/>
              </a:rPr>
              <a:t>Ο</a:t>
            </a:r>
            <a:r>
              <a:rPr sz="2500" b="1" i="1" dirty="0">
                <a:latin typeface="Arial"/>
                <a:cs typeface="Arial"/>
              </a:rPr>
              <a:t>ΥΣ –</a:t>
            </a:r>
            <a:endParaRPr sz="2500" dirty="0">
              <a:latin typeface="Arial"/>
              <a:cs typeface="Arial"/>
            </a:endParaRPr>
          </a:p>
          <a:p>
            <a:pPr marR="1270" algn="ctr">
              <a:lnSpc>
                <a:spcPct val="100000"/>
              </a:lnSpc>
            </a:pPr>
            <a:r>
              <a:rPr sz="2500" b="1" i="1" spc="-5" dirty="0">
                <a:latin typeface="Arial"/>
                <a:cs typeface="Arial"/>
              </a:rPr>
              <a:t>ΔΙΑΔΙΚΑΣΙΑ</a:t>
            </a:r>
            <a:r>
              <a:rPr sz="2500" b="1" i="1" spc="-190" dirty="0">
                <a:latin typeface="Arial"/>
                <a:cs typeface="Arial"/>
              </a:rPr>
              <a:t> </a:t>
            </a:r>
            <a:r>
              <a:rPr sz="2500" b="1" i="1" spc="-15" dirty="0">
                <a:latin typeface="Arial"/>
                <a:cs typeface="Arial"/>
              </a:rPr>
              <a:t>ΛΟΓΩ</a:t>
            </a:r>
            <a:r>
              <a:rPr sz="2500" b="1" i="1" dirty="0">
                <a:latin typeface="Arial"/>
                <a:cs typeface="Arial"/>
              </a:rPr>
              <a:t> </a:t>
            </a:r>
            <a:r>
              <a:rPr sz="2500" b="1" i="1" spc="-25" dirty="0">
                <a:latin typeface="Arial"/>
                <a:cs typeface="Arial"/>
              </a:rPr>
              <a:t>ΠΑΡΑΒΑΣΗΣ</a:t>
            </a:r>
            <a:r>
              <a:rPr sz="2500" b="1" i="1" spc="-5" dirty="0">
                <a:latin typeface="Arial"/>
                <a:cs typeface="Arial"/>
              </a:rPr>
              <a:t> </a:t>
            </a:r>
            <a:r>
              <a:rPr sz="2500" b="1" i="1" spc="-20" dirty="0">
                <a:latin typeface="Arial"/>
                <a:cs typeface="Arial"/>
              </a:rPr>
              <a:t>ΤΩΝ</a:t>
            </a:r>
            <a:r>
              <a:rPr sz="2500" b="1" i="1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ΣΥΝΘΗΚΩΝ</a:t>
            </a:r>
            <a:endParaRPr sz="25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500" b="1" i="1" spc="-5" dirty="0">
                <a:latin typeface="Arial"/>
                <a:cs typeface="Arial"/>
              </a:rPr>
              <a:t>(ΑΡΘΡΟ</a:t>
            </a:r>
            <a:r>
              <a:rPr sz="2500" b="1" i="1" spc="-25" dirty="0">
                <a:latin typeface="Arial"/>
                <a:cs typeface="Arial"/>
              </a:rPr>
              <a:t> </a:t>
            </a:r>
            <a:r>
              <a:rPr sz="2500" b="1" i="1" dirty="0">
                <a:latin typeface="Arial"/>
                <a:cs typeface="Arial"/>
              </a:rPr>
              <a:t>258</a:t>
            </a:r>
            <a:r>
              <a:rPr sz="2500" b="1" i="1" spc="-15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ΣΛΕΕ)</a:t>
            </a:r>
            <a:endParaRPr sz="2500" dirty="0">
              <a:latin typeface="Arial"/>
              <a:cs typeface="Arial"/>
            </a:endParaRPr>
          </a:p>
          <a:p>
            <a:pPr marL="469265" marR="407670" indent="482600">
              <a:lnSpc>
                <a:spcPts val="5300"/>
              </a:lnSpc>
              <a:spcBef>
                <a:spcPts val="560"/>
              </a:spcBef>
              <a:buAutoNum type="arabicPeriod" startAt="2"/>
              <a:tabLst>
                <a:tab pos="1263650" algn="l"/>
              </a:tabLst>
            </a:pPr>
            <a:r>
              <a:rPr sz="2200" b="1" i="1" spc="-20" dirty="0">
                <a:latin typeface="Arial"/>
                <a:cs typeface="Arial"/>
              </a:rPr>
              <a:t>ΠΡΟΣΦΥΓΗ </a:t>
            </a:r>
            <a:r>
              <a:rPr sz="2200" b="1" i="1" spc="-5" dirty="0">
                <a:latin typeface="Arial"/>
                <a:cs typeface="Arial"/>
              </a:rPr>
              <a:t>ΑΚΥΡΩΣΗΣ (ΑΡΘΡΟ </a:t>
            </a:r>
            <a:r>
              <a:rPr sz="2200" b="1" i="1" dirty="0">
                <a:latin typeface="Arial"/>
                <a:cs typeface="Arial"/>
              </a:rPr>
              <a:t>263 </a:t>
            </a:r>
            <a:r>
              <a:rPr sz="2200" b="1" i="1" spc="-5" dirty="0">
                <a:latin typeface="Arial"/>
                <a:cs typeface="Arial"/>
              </a:rPr>
              <a:t>ΣΛΕΕ) </a:t>
            </a:r>
            <a:r>
              <a:rPr sz="2200" b="1" i="1" dirty="0">
                <a:latin typeface="Arial"/>
                <a:cs typeface="Arial"/>
              </a:rPr>
              <a:t> </a:t>
            </a:r>
            <a:r>
              <a:rPr sz="2200" b="1" i="1" spc="-15" dirty="0">
                <a:latin typeface="Arial"/>
                <a:cs typeface="Arial"/>
              </a:rPr>
              <a:t>3.ΠΡΟΣΦΥΓΗ</a:t>
            </a:r>
            <a:r>
              <a:rPr sz="2200" b="1" i="1" spc="5" dirty="0">
                <a:latin typeface="Arial"/>
                <a:cs typeface="Arial"/>
              </a:rPr>
              <a:t> </a:t>
            </a:r>
            <a:r>
              <a:rPr sz="2200" b="1" i="1" spc="-95" dirty="0">
                <a:latin typeface="Arial"/>
                <a:cs typeface="Arial"/>
              </a:rPr>
              <a:t>ΚΑΤΑ</a:t>
            </a:r>
            <a:r>
              <a:rPr sz="2200" b="1" i="1" spc="-85" dirty="0">
                <a:latin typeface="Arial"/>
                <a:cs typeface="Arial"/>
              </a:rPr>
              <a:t> </a:t>
            </a:r>
            <a:r>
              <a:rPr sz="2200" b="1" i="1" spc="-20" dirty="0">
                <a:latin typeface="Arial"/>
                <a:cs typeface="Arial"/>
              </a:rPr>
              <a:t>ΠΑΡΑΛΕΙΨΗΣ</a:t>
            </a:r>
            <a:r>
              <a:rPr sz="2200" b="1" i="1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(ΑΡΘΡΟ</a:t>
            </a:r>
            <a:r>
              <a:rPr sz="2200" b="1" i="1" dirty="0">
                <a:latin typeface="Arial"/>
                <a:cs typeface="Arial"/>
              </a:rPr>
              <a:t> 265</a:t>
            </a:r>
            <a:r>
              <a:rPr sz="2200" b="1" i="1" spc="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ΣΛΕΕ)</a:t>
            </a:r>
            <a:endParaRPr sz="2200" dirty="0">
              <a:latin typeface="Arial"/>
              <a:cs typeface="Arial"/>
            </a:endParaRPr>
          </a:p>
          <a:p>
            <a:pPr marL="312420" indent="-300355">
              <a:lnSpc>
                <a:spcPct val="100000"/>
              </a:lnSpc>
              <a:spcBef>
                <a:spcPts val="1939"/>
              </a:spcBef>
              <a:buAutoNum type="arabicPeriod" startAt="4"/>
              <a:tabLst>
                <a:tab pos="313055" algn="l"/>
              </a:tabLst>
            </a:pPr>
            <a:r>
              <a:rPr sz="2200" b="1" i="1" dirty="0">
                <a:latin typeface="Arial"/>
                <a:cs typeface="Arial"/>
              </a:rPr>
              <a:t>ΑΓΩΓΗ</a:t>
            </a:r>
            <a:r>
              <a:rPr sz="2200" b="1" i="1" spc="-9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ΑΠΟΖΗΜΙΩΣΗΣ (ΑΡΘΡΟ</a:t>
            </a:r>
            <a:r>
              <a:rPr sz="2200" b="1" i="1" spc="-10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268 </a:t>
            </a:r>
            <a:r>
              <a:rPr sz="2200" b="1" i="1" spc="-30" dirty="0">
                <a:latin typeface="Arial"/>
                <a:cs typeface="Arial"/>
              </a:rPr>
              <a:t>και</a:t>
            </a:r>
            <a:r>
              <a:rPr sz="2200" b="1" i="1" spc="-5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340</a:t>
            </a:r>
            <a:r>
              <a:rPr sz="2200" b="1" i="1" spc="-5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παρ.</a:t>
            </a:r>
            <a:r>
              <a:rPr sz="2200" b="1" i="1" spc="-5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2 </a:t>
            </a:r>
            <a:r>
              <a:rPr sz="2200" b="1" i="1" spc="-5" dirty="0">
                <a:latin typeface="Arial"/>
                <a:cs typeface="Arial"/>
              </a:rPr>
              <a:t>ΣΛΕΕ)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rabicPeriod" startAt="4"/>
            </a:pPr>
            <a:endParaRPr sz="2300" dirty="0">
              <a:latin typeface="Arial"/>
              <a:cs typeface="Arial"/>
            </a:endParaRPr>
          </a:p>
          <a:p>
            <a:pPr marL="392430" indent="-340360">
              <a:lnSpc>
                <a:spcPct val="100000"/>
              </a:lnSpc>
              <a:buSzPct val="96000"/>
              <a:buAutoNum type="arabicPeriod" startAt="4"/>
              <a:tabLst>
                <a:tab pos="393065" algn="l"/>
              </a:tabLst>
            </a:pPr>
            <a:r>
              <a:rPr sz="2500" b="1" i="1" spc="-5" dirty="0">
                <a:latin typeface="Arial"/>
                <a:cs typeface="Arial"/>
              </a:rPr>
              <a:t>ΠΡΟΔΙΚΑΣΤΙΚΗ</a:t>
            </a:r>
            <a:r>
              <a:rPr sz="2500" b="1" i="1" dirty="0">
                <a:latin typeface="Arial"/>
                <a:cs typeface="Arial"/>
              </a:rPr>
              <a:t> </a:t>
            </a:r>
            <a:r>
              <a:rPr sz="2500" b="1" i="1" spc="-25" dirty="0">
                <a:latin typeface="Arial"/>
                <a:cs typeface="Arial"/>
              </a:rPr>
              <a:t>ΠΑΡΑΠΟΜΠΗ</a:t>
            </a:r>
            <a:r>
              <a:rPr sz="2500" b="1" i="1" dirty="0">
                <a:latin typeface="Arial"/>
                <a:cs typeface="Arial"/>
              </a:rPr>
              <a:t> </a:t>
            </a:r>
            <a:r>
              <a:rPr sz="2500" b="1" i="1" spc="-5" dirty="0">
                <a:latin typeface="Arial"/>
                <a:cs typeface="Arial"/>
              </a:rPr>
              <a:t>(ΑΡΘΡΟ </a:t>
            </a:r>
            <a:r>
              <a:rPr sz="2500" b="1" i="1" dirty="0">
                <a:latin typeface="Arial"/>
                <a:cs typeface="Arial"/>
              </a:rPr>
              <a:t>267 </a:t>
            </a:r>
            <a:r>
              <a:rPr sz="2500" b="1" i="1" spc="-5" dirty="0">
                <a:latin typeface="Arial"/>
                <a:cs typeface="Arial"/>
              </a:rPr>
              <a:t>ΣΛΕΕ)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AutoNum type="arabicPeriod" startAt="4"/>
            </a:pPr>
            <a:endParaRPr sz="2300" dirty="0">
              <a:latin typeface="Arial"/>
              <a:cs typeface="Arial"/>
            </a:endParaRPr>
          </a:p>
          <a:p>
            <a:pPr marL="1099185" indent="-388620">
              <a:lnSpc>
                <a:spcPct val="100000"/>
              </a:lnSpc>
              <a:buFont typeface="Microsoft Sans Serif"/>
              <a:buAutoNum type="arabicPeriod" startAt="4"/>
              <a:tabLst>
                <a:tab pos="1099185" algn="l"/>
                <a:tab pos="1099820" algn="l"/>
              </a:tabLst>
            </a:pPr>
            <a:r>
              <a:rPr sz="2200" b="1" i="1" spc="-15" dirty="0">
                <a:latin typeface="Arial"/>
                <a:cs typeface="Arial"/>
              </a:rPr>
              <a:t>ΠΡΟΣΦΥΓΕΣ</a:t>
            </a:r>
            <a:r>
              <a:rPr sz="2200" b="1" i="1" spc="-4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ΥΠΑΛΛΗΛΩΝ (ΑΡΘΡΟ</a:t>
            </a:r>
            <a:r>
              <a:rPr sz="2200" b="1" i="1" spc="-10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270</a:t>
            </a:r>
            <a:r>
              <a:rPr sz="2200" b="1" i="1" spc="-5" dirty="0">
                <a:latin typeface="Arial"/>
                <a:cs typeface="Arial"/>
              </a:rPr>
              <a:t> ΣΛΕΕ)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816</Words>
  <Application>Microsoft Office PowerPoint</Application>
  <PresentationFormat>Προβολή στην οθόνη (4:3)</PresentationFormat>
  <Paragraphs>225</Paragraphs>
  <Slides>37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Microsoft Sans Serif</vt:lpstr>
      <vt:lpstr>Times New Roman</vt:lpstr>
      <vt:lpstr>Trebuchet MS</vt:lpstr>
      <vt:lpstr>Wingdings</vt:lpstr>
      <vt:lpstr>Θέμα του Office</vt:lpstr>
      <vt:lpstr>Παρουσίαση του PowerPoint</vt:lpstr>
      <vt:lpstr>3η ΔΙΑΛΕΞΗ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ΔΕΥΤΕΡΟΓΕΝΕΣ ΔΙΚΑΙΟ ΤΗΣ ΕΕ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2022-10-12T18:48:22Z</dcterms:created>
  <dcterms:modified xsi:type="dcterms:W3CDTF">2022-10-12T20:02:56Z</dcterms:modified>
</cp:coreProperties>
</file>