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13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67340-CCB0-47AD-B419-766C9A6E9590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2A7B4-71BC-44C3-80B1-498C8DB1E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2A7B4-71BC-44C3-80B1-498C8DB1E96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26F01-C11A-4042-A609-FC256CD3E293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26F01-C11A-4042-A609-FC256CD3E293}" type="datetimeFigureOut">
              <a:rPr lang="en-US" smtClean="0"/>
              <a:pPr/>
              <a:t>2/16/2021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uc-gr.zoom.us/j/83193263196?pwd=MFc2ZENPRkRORkdCcXc5SG5jTmJ4QT0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uc-gr.zoom.us/j/97363657971?pwd=dEpxdVNXYkVFRFpSVGNtMUlmMG4yUT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184801"/>
              </p:ext>
            </p:extLst>
          </p:nvPr>
        </p:nvGraphicFramePr>
        <p:xfrm>
          <a:off x="539551" y="116633"/>
          <a:ext cx="8515673" cy="1110136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19279">
                  <a:extLst>
                    <a:ext uri="{9D8B030D-6E8A-4147-A177-3AD203B41FA5}">
                      <a16:colId xmlns:a16="http://schemas.microsoft.com/office/drawing/2014/main" val="3937677237"/>
                    </a:ext>
                  </a:extLst>
                </a:gridCol>
                <a:gridCol w="1419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92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7083">
                <a:tc>
                  <a:txBody>
                    <a:bodyPr/>
                    <a:lstStyle/>
                    <a:p>
                      <a:pPr algn="ctr"/>
                      <a:r>
                        <a:rPr lang="el-GR" sz="1200" b="1" noProof="0" dirty="0">
                          <a:latin typeface="+mj-lt"/>
                        </a:rPr>
                        <a:t>ΩΡΑ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noProof="0" dirty="0">
                          <a:latin typeface="+mj-lt"/>
                        </a:rPr>
                        <a:t>ΔΕΥΤΕΡΑ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noProof="0">
                          <a:latin typeface="+mj-lt"/>
                        </a:rPr>
                        <a:t>ΤΡΙΤΗ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noProof="0">
                          <a:latin typeface="+mj-lt"/>
                        </a:rPr>
                        <a:t>ΤΕΤΑΡΤΗ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noProof="0">
                          <a:latin typeface="+mj-lt"/>
                        </a:rPr>
                        <a:t>ΠΕΜΠΤΗ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b="1" noProof="0" dirty="0">
                          <a:latin typeface="+mj-lt"/>
                        </a:rPr>
                        <a:t>ΠΑΡΑΣΚΕΥΗ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9-10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6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Χημεία: 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https://tuc-gr.zoom.us/j/83193263196?pwd=MFc2ZENPRkRORkdCcXc5SG5jTmJ4QT09</a:t>
                      </a:r>
                      <a:endParaRPr lang="el-GR" sz="16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6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Χημεία: 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https://tuc-gr.zoom.us/j/83193263196?pwd=MFc2ZENPRkRORkdCcXc5SG5jTmJ4QT09</a:t>
                      </a:r>
                      <a:endParaRPr lang="el-GR" sz="16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6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ΔΑΡΑΣ: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https://tuc-gr.zoom.us/j/81359961279?pwd=N1JmWFdqdUtJRXpVc1FqSUJrbGYzZz09</a:t>
                      </a:r>
                      <a:endParaRPr lang="el-GR" sz="16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6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ΑΤΜΟΣΦΑΙΡΙΚΗ: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https://tuc-gr.zoom.us/j/88067285151?pwd=SzAremVSWWx3WHlXUWVIL1FodGhpdz09</a:t>
                      </a:r>
                      <a:endParaRPr lang="el-GR" sz="16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ΥΔΡΑΥΛΙΚΗ: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400" b="0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https://tuc-gr.zoom.us/j/97363657971?pwd=dEpxdVNXYkVFRFpSVGNtMUlmMG4yUT09</a:t>
                      </a:r>
                      <a:endParaRPr lang="el-GR" sz="1400" b="1" i="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10-11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11-12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i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ΥΔΡΑΥΛΙΚΗ: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https://tuc-gr.zoom.us/j/97363657971?pwd=dEpxdVNXYkVFRFpSVGNtMUlmMG4yUT09</a:t>
                      </a:r>
                      <a:endParaRPr lang="el-GR" sz="1400" b="1" i="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ΒΕΛΤΙΣΤΟΠΟΙΗΣΗ ΠΕΡΙΒΑΛΛΟΝΤΙΚΩΝ ΣΥΣΤΗΜΑΤΩΝ: </a:t>
                      </a: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https://tuc-gr.zoom.us/j/86037240367?pwd=alFHNTVNZVFYNVkyNmNZTHZ0a3JLUT09</a:t>
                      </a: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Μαθηματικά: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https://tuc-gr.zoom.us/j/84952594645?pwd=ZHZqRXAvZjNEdUhyRlppL2pvRDc2Zz09</a:t>
                      </a: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7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12-13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13-14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41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14-15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l-GR" sz="11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ΒΕΛΤΙΣΤΟΠΟΙΗΣΗ ΠΕΡΙΒΑΛΛΟΝΤΙΚΩΝ ΣΥΣΤΗΜΑΤΩΝ: </a:t>
                      </a:r>
                      <a:r>
                        <a:rPr lang="en-US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https://tuc-gr.zoom.us/j/86037240367?pwd=alFHNTVNZVFYNVkyNmNZTHZ0a3JLUT09</a:t>
                      </a:r>
                      <a:endParaRPr kumimoji="0" lang="el-GR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ΔΑΡΑΣ: 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https://tuc-gr.zoom.us/j/88924698134?pwd=Yld2MTBPUTJqRjBsUmhOZTVzeVl4QT09</a:t>
                      </a:r>
                      <a:endParaRPr lang="el-GR" sz="12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82454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15-16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687034"/>
                  </a:ext>
                </a:extLst>
              </a:tr>
              <a:tr h="17135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16-17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l-GR" sz="16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ΦΥΣΙΚΕΣ ΔΙΕΡΓΑΣΙΕΣ: 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https://tuc-gr.zoom.us/j/82093323627?pwd=OVRzc0U2amozc0tPUVUxSUczWDVoQT09</a:t>
                      </a:r>
                      <a:endParaRPr 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6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Μαθηματικά: 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https://tuc-gr.zoom.us/j/87216687623?pwd=UXM5dllRQnlaNDhHeGViVWo0NzdZdz09</a:t>
                      </a: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600" b="1" i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ΚΟΙΝΟΝΙΟΛΟΓΙΑ: 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https://tuc-gr.zoom.us/j/82119081639?pwd=RXNURWUrUHJwRGJ5OWVDLzdOV2JjUT0</a:t>
                      </a:r>
                      <a:endParaRPr lang="el-GR" sz="1600" b="1" i="0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279710"/>
                  </a:ext>
                </a:extLst>
              </a:tr>
              <a:tr h="386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17-18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46512"/>
                  </a:ext>
                </a:extLst>
              </a:tr>
              <a:tr h="447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18-19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9171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2010MoCal_MonSun_TP1037325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b588bf57-8ba0-468c-9088-7d67b55c7039">english</DirectSourceMarket>
    <ApprovalStatus xmlns="b588bf57-8ba0-468c-9088-7d67b55c7039">InProgress</ApprovalStatus>
    <MarketSpecific xmlns="b588bf57-8ba0-468c-9088-7d67b55c7039">false</MarketSpecific>
    <PrimaryImageGen xmlns="b588bf57-8ba0-468c-9088-7d67b55c7039">true</PrimaryImageGen>
    <ThumbnailAssetId xmlns="b588bf57-8ba0-468c-9088-7d67b55c7039" xsi:nil="true"/>
    <LegacyData xmlns="b588bf57-8ba0-468c-9088-7d67b55c7039">ListingID:;Manager:;BuildStatus:Publish Pending;MockupPath:</LegacyData>
    <TPFriendlyName xmlns="b588bf57-8ba0-468c-9088-7d67b55c7039">Ημερολόγιο 2010 (Δευτ.-Κυρ.)</TPFriendlyName>
    <NumericId xmlns="b588bf57-8ba0-468c-9088-7d67b55c7039">-1</NumericId>
    <BusinessGroup xmlns="b588bf57-8ba0-468c-9088-7d67b55c7039" xsi:nil="true"/>
    <SourceTitle xmlns="b588bf57-8ba0-468c-9088-7d67b55c7039">2010 calendar (Mon-Sun)</SourceTitle>
    <APEditor xmlns="b588bf57-8ba0-468c-9088-7d67b55c7039">
      <UserInfo>
        <DisplayName>REDMOND\v-luannv</DisplayName>
        <AccountId>192</AccountId>
        <AccountType/>
      </UserInfo>
    </APEditor>
    <OpenTemplate xmlns="b588bf57-8ba0-468c-9088-7d67b55c7039">true</OpenTemplate>
    <UALocComments xmlns="b588bf57-8ba0-468c-9088-7d67b55c7039" xsi:nil="true"/>
    <ParentAssetId xmlns="b588bf57-8ba0-468c-9088-7d67b55c7039" xsi:nil="true"/>
    <IntlLangReviewDate xmlns="b588bf57-8ba0-468c-9088-7d67b55c7039">2010-04-22T12:54:00+00:00</IntlLangReviewDate>
    <LastPublishResultLookup xmlns="b588bf57-8ba0-468c-9088-7d67b55c7039" xsi:nil="true"/>
    <PublishStatusLookup xmlns="b588bf57-8ba0-468c-9088-7d67b55c7039">
      <Value>204014</Value>
      <Value>305621</Value>
    </PublishStatusLookup>
    <MachineTranslated xmlns="b588bf57-8ba0-468c-9088-7d67b55c7039">false</MachineTranslated>
    <Providers xmlns="b588bf57-8ba0-468c-9088-7d67b55c7039" xsi:nil="true"/>
    <OriginalSourceMarket xmlns="b588bf57-8ba0-468c-9088-7d67b55c7039">english</OriginalSourceMarket>
    <TPInstallLocation xmlns="b588bf57-8ba0-468c-9088-7d67b55c7039">{My Templates}</TPInstallLocation>
    <ClipArtFilename xmlns="b588bf57-8ba0-468c-9088-7d67b55c7039" xsi:nil="true"/>
    <APDescription xmlns="b588bf57-8ba0-468c-9088-7d67b55c7039" xsi:nil="true"/>
    <ContentItem xmlns="b588bf57-8ba0-468c-9088-7d67b55c7039" xsi:nil="true"/>
    <APAuthor xmlns="b588bf57-8ba0-468c-9088-7d67b55c7039">
      <UserInfo>
        <DisplayName>REDMOND\cynvey</DisplayName>
        <AccountId>217</AccountId>
        <AccountType/>
      </UserInfo>
    </APAuthor>
    <TPCommandLine xmlns="b588bf57-8ba0-468c-9088-7d67b55c7039">{PP} /n {FilePath}</TPCommandLine>
    <TPAppVersion xmlns="b588bf57-8ba0-468c-9088-7d67b55c7039">12</TPAppVersion>
    <PublishTargets xmlns="b588bf57-8ba0-468c-9088-7d67b55c7039">OfficeOnline</PublishTargets>
    <EditorialStatus xmlns="b588bf57-8ba0-468c-9088-7d67b55c7039" xsi:nil="true"/>
    <TPLaunchHelpLinkType xmlns="b588bf57-8ba0-468c-9088-7d67b55c7039" xsi:nil="true"/>
    <TimesCloned xmlns="b588bf57-8ba0-468c-9088-7d67b55c7039" xsi:nil="true"/>
    <LastModifiedDateTime xmlns="b588bf57-8ba0-468c-9088-7d67b55c7039">2010-04-22T12:54:00+00:00</LastModifiedDateTime>
    <Provider xmlns="b588bf57-8ba0-468c-9088-7d67b55c7039">EY006220130</Provider>
    <AssetStart xmlns="b588bf57-8ba0-468c-9088-7d67b55c7039">2010-02-16T09:17:52+00:00</AssetStart>
    <FriendlyTitle xmlns="b588bf57-8ba0-468c-9088-7d67b55c7039" xsi:nil="true"/>
    <LastHandOff xmlns="b588bf57-8ba0-468c-9088-7d67b55c7039" xsi:nil="true"/>
    <AcquiredFrom xmlns="b588bf57-8ba0-468c-9088-7d67b55c7039">Community</AcquiredFrom>
    <UACurrentWords xmlns="b588bf57-8ba0-468c-9088-7d67b55c7039">0</UACurrentWords>
    <UALocRecommendation xmlns="b588bf57-8ba0-468c-9088-7d67b55c7039">Localize</UALocRecommendation>
    <Manager xmlns="b588bf57-8ba0-468c-9088-7d67b55c7039" xsi:nil="true"/>
    <TPClientViewer xmlns="b588bf57-8ba0-468c-9088-7d67b55c7039" xsi:nil="true"/>
    <ArtSampleDocs xmlns="b588bf57-8ba0-468c-9088-7d67b55c7039" xsi:nil="true"/>
    <IsDeleted xmlns="b588bf57-8ba0-468c-9088-7d67b55c7039">false</IsDeleted>
    <UANotes xmlns="b588bf57-8ba0-468c-9088-7d67b55c7039">O14 beta2</UANotes>
    <ShowIn xmlns="b588bf57-8ba0-468c-9088-7d67b55c7039">Show everywhere</ShowIn>
    <Downloads xmlns="b588bf57-8ba0-468c-9088-7d67b55c7039">0</Downloads>
    <OOCacheId xmlns="b588bf57-8ba0-468c-9088-7d67b55c7039" xsi:nil="true"/>
    <CSXHash xmlns="b588bf57-8ba0-468c-9088-7d67b55c7039" xsi:nil="true"/>
    <TemplateStatus xmlns="b588bf57-8ba0-468c-9088-7d67b55c7039" xsi:nil="true"/>
    <VoteCount xmlns="b588bf57-8ba0-468c-9088-7d67b55c7039" xsi:nil="true"/>
    <CSXSubmissionMarket xmlns="b588bf57-8ba0-468c-9088-7d67b55c7039" xsi:nil="true"/>
    <DSATActionTaken xmlns="b588bf57-8ba0-468c-9088-7d67b55c7039">Best Bets</DSATActionTaken>
    <AssetExpire xmlns="b588bf57-8ba0-468c-9088-7d67b55c7039">2100-01-01T00:00:00+00:00</AssetExpire>
    <SubmitterId xmlns="b588bf57-8ba0-468c-9088-7d67b55c7039" xsi:nil="true"/>
    <EditorialTags xmlns="b588bf57-8ba0-468c-9088-7d67b55c7039" xsi:nil="true"/>
    <TPExecutable xmlns="b588bf57-8ba0-468c-9088-7d67b55c7039" xsi:nil="true"/>
    <AssetType xmlns="b588bf57-8ba0-468c-9088-7d67b55c7039">TP</AssetType>
    <ApprovalLog xmlns="b588bf57-8ba0-468c-9088-7d67b55c7039" xsi:nil="true"/>
    <CSXUpdate xmlns="b588bf57-8ba0-468c-9088-7d67b55c7039">false</CSXUpdate>
    <CSXSubmissionDate xmlns="b588bf57-8ba0-468c-9088-7d67b55c7039" xsi:nil="true"/>
    <BugNumber xmlns="b588bf57-8ba0-468c-9088-7d67b55c7039" xsi:nil="true"/>
    <TPComponent xmlns="b588bf57-8ba0-468c-9088-7d67b55c7039">PPTFiles</TPComponent>
    <Milestone xmlns="b588bf57-8ba0-468c-9088-7d67b55c7039" xsi:nil="true"/>
    <OriginAsset xmlns="b588bf57-8ba0-468c-9088-7d67b55c7039" xsi:nil="true"/>
    <AssetId xmlns="b588bf57-8ba0-468c-9088-7d67b55c7039">TP010373252</AssetId>
    <TPLaunchHelpLink xmlns="b588bf57-8ba0-468c-9088-7d67b55c7039" xsi:nil="true"/>
    <TPApplication xmlns="b588bf57-8ba0-468c-9088-7d67b55c7039">PowerPoint</TPApplication>
    <PolicheckWords xmlns="b588bf57-8ba0-468c-9088-7d67b55c7039" xsi:nil="true"/>
    <IntlLocPriority xmlns="b588bf57-8ba0-468c-9088-7d67b55c7039" xsi:nil="true"/>
    <CrawlForDependencies xmlns="b588bf57-8ba0-468c-9088-7d67b55c7039">false</CrawlForDependencies>
    <PlannedPubDate xmlns="b588bf57-8ba0-468c-9088-7d67b55c7039">2010-04-22T12:54:00+00:00</PlannedPubDate>
    <HandoffToMSDN xmlns="b588bf57-8ba0-468c-9088-7d67b55c7039">2010-04-22T12:54:00+00:00</HandoffToMSDN>
    <IntlLangReviewer xmlns="b588bf57-8ba0-468c-9088-7d67b55c7039" xsi:nil="true"/>
    <TrustLevel xmlns="b588bf57-8ba0-468c-9088-7d67b55c7039">1 Microsoft Managed Content</TrustLevel>
    <IsSearchable xmlns="b588bf57-8ba0-468c-9088-7d67b55c7039">false</IsSearchable>
    <TPNamespace xmlns="b588bf57-8ba0-468c-9088-7d67b55c7039" xsi:nil="true"/>
    <TemplateTemplateType xmlns="b588bf57-8ba0-468c-9088-7d67b55c7039">PowerPoint 12 Default</TemplateTemplateType>
    <Markets xmlns="b588bf57-8ba0-468c-9088-7d67b55c7039"/>
    <UAProjectedTotalWords xmlns="b588bf57-8ba0-468c-9088-7d67b55c7039" xsi:nil="true"/>
    <IntlLangReview xmlns="b588bf57-8ba0-468c-9088-7d67b55c7039" xsi:nil="true"/>
    <OutputCachingOn xmlns="b588bf57-8ba0-468c-9088-7d67b55c7039">false</OutputCachingOn>
    <LocManualTestRequired xmlns="b588bf57-8ba0-468c-9088-7d67b55c7039" xsi:nil="true"/>
    <LocLastLocAttemptVersionLookup xmlns="b588bf57-8ba0-468c-9088-7d67b55c7039">58008</LocLastLocAttemptVersionLookup>
    <LocOverallHandbackStatusLookup xmlns="b588bf57-8ba0-468c-9088-7d67b55c7039" xsi:nil="true"/>
    <LocProcessedForMarketsLookup xmlns="b588bf57-8ba0-468c-9088-7d67b55c7039" xsi:nil="true"/>
    <LocRecommendedHandoff xmlns="b588bf57-8ba0-468c-9088-7d67b55c7039" xsi:nil="true"/>
    <RecommendationsModifier xmlns="b588bf57-8ba0-468c-9088-7d67b55c7039" xsi:nil="true"/>
    <LocOverallPublishStatusLookup xmlns="b588bf57-8ba0-468c-9088-7d67b55c7039" xsi:nil="true"/>
    <LocPublishedLinkedAssetsLookup xmlns="b588bf57-8ba0-468c-9088-7d67b55c7039" xsi:nil="true"/>
    <TaxCatchAll xmlns="b588bf57-8ba0-468c-9088-7d67b55c7039"/>
    <LocNewPublishedVersionLookup xmlns="b588bf57-8ba0-468c-9088-7d67b55c7039" xsi:nil="true"/>
    <LocProcessedForHandoffsLookup xmlns="b588bf57-8ba0-468c-9088-7d67b55c7039" xsi:nil="true"/>
    <LocalizationTagsTaxHTField0 xmlns="b588bf57-8ba0-468c-9088-7d67b55c7039">
      <Terms xmlns="http://schemas.microsoft.com/office/infopath/2007/PartnerControls"/>
    </LocalizationTagsTaxHTField0>
    <ScenarioTagsTaxHTField0 xmlns="b588bf57-8ba0-468c-9088-7d67b55c7039">
      <Terms xmlns="http://schemas.microsoft.com/office/infopath/2007/PartnerControls"/>
    </ScenarioTagsTaxHTField0>
    <LocOverallLocStatusLookup xmlns="b588bf57-8ba0-468c-9088-7d67b55c7039" xsi:nil="true"/>
    <LocOverallPreviewStatusLookup xmlns="b588bf57-8ba0-468c-9088-7d67b55c7039" xsi:nil="true"/>
    <LocPublishedDependentAssetsLookup xmlns="b588bf57-8ba0-468c-9088-7d67b55c7039" xsi:nil="true"/>
    <BlockPublish xmlns="b588bf57-8ba0-468c-9088-7d67b55c7039" xsi:nil="true"/>
    <InternalTagsTaxHTField0 xmlns="b588bf57-8ba0-468c-9088-7d67b55c7039">
      <Terms xmlns="http://schemas.microsoft.com/office/infopath/2007/PartnerControls"/>
    </InternalTagsTaxHTField0>
    <LocComments xmlns="b588bf57-8ba0-468c-9088-7d67b55c7039" xsi:nil="true"/>
    <CampaignTagsTaxHTField0 xmlns="b588bf57-8ba0-468c-9088-7d67b55c7039">
      <Terms xmlns="http://schemas.microsoft.com/office/infopath/2007/PartnerControls"/>
    </CampaignTagsTaxHTField0>
    <FeatureTagsTaxHTField0 xmlns="b588bf57-8ba0-468c-9088-7d67b55c7039">
      <Terms xmlns="http://schemas.microsoft.com/office/infopath/2007/PartnerControls"/>
    </FeatureTagsTaxHTField0>
    <LocLastLocAttemptVersionTypeLookup xmlns="b588bf57-8ba0-468c-9088-7d67b55c7039" xsi:nil="true"/>
    <OriginalRelease xmlns="b588bf57-8ba0-468c-9088-7d67b55c7039">14</OriginalRelease>
    <LocMarketGroupTiers2 xmlns="b588bf57-8ba0-468c-9088-7d67b55c70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E6B03208763A44EB64B9FC8A84B4CC804005E48DE7B391D904E817F9F36E6EFDCBC" ma:contentTypeVersion="54" ma:contentTypeDescription="Create a new document." ma:contentTypeScope="" ma:versionID="480fbdb005ac9d8138ae6e0512fb92b4">
  <xsd:schema xmlns:xsd="http://www.w3.org/2001/XMLSchema" xmlns:xs="http://www.w3.org/2001/XMLSchema" xmlns:p="http://schemas.microsoft.com/office/2006/metadata/properties" xmlns:ns2="b588bf57-8ba0-468c-9088-7d67b55c7039" targetNamespace="http://schemas.microsoft.com/office/2006/metadata/properties" ma:root="true" ma:fieldsID="0ea10c76e7934788d1779a4bec75b82e" ns2:_="">
    <xsd:import namespace="b588bf57-8ba0-468c-9088-7d67b55c7039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88bf57-8ba0-468c-9088-7d67b55c7039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lockPublish" ma:index="12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3" nillable="true" ma:displayName="Bug Number" ma:default="" ma:internalName="BugNumber" ma:readOnly="false">
      <xsd:simpleType>
        <xsd:restriction base="dms:Text"/>
      </xsd:simpleType>
    </xsd:element>
    <xsd:element name="CampaignTagsTaxHTField0" ma:index="15" nillable="true" ma:taxonomy="true" ma:internalName="CampaignTagsTaxHTField0" ma:taxonomyFieldName="CampaignTags" ma:displayName="Campaigns" ma:readOnly="false" ma:default="" ma:fieldId="{7a3d54fb-e176-40eb-9fcd-736f2f755639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6" nillable="true" ma:displayName="Client Viewer" ma:default="" ma:internalName="TPClientViewer">
      <xsd:simpleType>
        <xsd:restriction base="dms:Text"/>
      </xsd:simpleType>
    </xsd:element>
    <xsd:element name="ClipArtFilename" ma:index="17" nillable="true" ma:displayName="Clip Art Name" ma:default="" ma:internalName="ClipArtFilename" ma:readOnly="false">
      <xsd:simpleType>
        <xsd:restriction base="dms:Text"/>
      </xsd:simpleType>
    </xsd:element>
    <xsd:element name="TPCommandLine" ma:index="18" nillable="true" ma:displayName="Command Line" ma:default="" ma:internalName="TPCommandLine">
      <xsd:simpleType>
        <xsd:restriction base="dms:Text"/>
      </xsd:simpleType>
    </xsd:element>
    <xsd:element name="TPComponent" ma:index="19" nillable="true" ma:displayName="Component" ma:default="" ma:internalName="TPComponent">
      <xsd:simpleType>
        <xsd:restriction base="dms:Text"/>
      </xsd:simpleType>
    </xsd:element>
    <xsd:element name="ContentItem" ma:index="20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2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5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6" nillable="true" ma:displayName="CSX Submission Market" ma:default="" ma:list="{F11A2EFD-B154-4910-9A6A-203D18A8C4F1}" ma:internalName="CSXSubmissionMarket" ma:readOnly="false" ma:showField="MarketName" ma:web="b588bf57-8ba0-468c-9088-7d67b55c7039">
      <xsd:simpleType>
        <xsd:restriction base="dms:Lookup"/>
      </xsd:simpleType>
    </xsd:element>
    <xsd:element name="CSXUpdate" ma:index="27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8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29" nillable="true" ma:displayName="Deleted?" ma:default="" ma:internalName="IsDeleted" ma:readOnly="false">
      <xsd:simpleType>
        <xsd:restriction base="dms:Boolean"/>
      </xsd:simpleType>
    </xsd:element>
    <xsd:element name="APDescription" ma:index="30" nillable="true" ma:displayName="Description" ma:default="" ma:internalName="APDescription" ma:readOnly="false">
      <xsd:simpleType>
        <xsd:restriction base="dms:Note"/>
      </xsd:simpleType>
    </xsd:element>
    <xsd:element name="DirectSourceMarket" ma:index="31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2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3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4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5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6" nillable="true" ma:displayName="Editorial Tags" ma:default="" ma:internalName="EditorialTags">
      <xsd:simpleType>
        <xsd:restriction base="dms:Unknown"/>
      </xsd:simpleType>
    </xsd:element>
    <xsd:element name="TPExecutable" ma:index="37" nillable="true" ma:displayName="Executable" ma:default="" ma:internalName="TPExecutable">
      <xsd:simpleType>
        <xsd:restriction base="dms:Text"/>
      </xsd:simpleType>
    </xsd:element>
    <xsd:element name="FeatureTagsTaxHTField0" ma:index="39" nillable="true" ma:taxonomy="true" ma:internalName="FeatureTagsTaxHTField0" ma:taxonomyFieldName="FeatureTags" ma:displayName="Features" ma:readOnly="false" ma:default="" ma:fieldId="{d14bbe84-e03c-4266-b7e4-58d6fdfae43a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0" nillable="true" ma:displayName="Friendly Name" ma:default="" ma:internalName="TPFriendlyName">
      <xsd:simpleType>
        <xsd:restriction base="dms:Text"/>
      </xsd:simpleType>
    </xsd:element>
    <xsd:element name="FriendlyTitle" ma:index="41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2" nillable="true" ma:displayName="Generate Images?" ma:default="true" ma:internalName="PrimaryImageGen">
      <xsd:simpleType>
        <xsd:restriction base="dms:Boolean"/>
      </xsd:simpleType>
    </xsd:element>
    <xsd:element name="HandoffToMSDN" ma:index="43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4" nillable="true" ma:displayName="InProjectListLookup" ma:list="{3DA286C3-8253-47DF-B32E-474422912EB9}" ma:internalName="InProjectListLookup" ma:readOnly="true" ma:showField="InProjectList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5" nillable="true" ma:displayName="Install Location" ma:default="" ma:internalName="TPInstallLocation">
      <xsd:simpleType>
        <xsd:restriction base="dms:Text"/>
      </xsd:simpleType>
    </xsd:element>
    <xsd:element name="InternalTagsTaxHTField0" ma:index="47" nillable="true" ma:taxonomy="true" ma:internalName="InternalTagsTaxHTField0" ma:taxonomyFieldName="InternalTags" ma:displayName="Internal Tags" ma:readOnly="false" ma:default="" ma:fieldId="{4962b61c-4fdb-46d0-9835-6aed8d86a503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8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49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0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1" nillable="true" ma:displayName="Last Complete Version Lookup" ma:default="" ma:list="{3DA286C3-8253-47DF-B32E-474422912EB9}" ma:internalName="LastCompleteVersionLookup" ma:readOnly="true" ma:showField="LastCompleteVersion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2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3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4" nillable="true" ma:displayName="Last Preview Attempt Error" ma:default="" ma:list="{3DA286C3-8253-47DF-B32E-474422912EB9}" ma:internalName="LastPreviewErrorLookup" ma:readOnly="true" ma:showField="LastPreviewError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5" nillable="true" ma:displayName="Last Preview Attempt Result" ma:default="" ma:list="{3DA286C3-8253-47DF-B32E-474422912EB9}" ma:internalName="LastPreviewResultLookup" ma:readOnly="true" ma:showField="LastPreviewResult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6" nillable="true" ma:displayName="Last Preview Attempted On" ma:default="" ma:list="{3DA286C3-8253-47DF-B32E-474422912EB9}" ma:internalName="LastPreviewAttemptDateLookup" ma:readOnly="true" ma:showField="LastPreviewAttemptDate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7" nillable="true" ma:displayName="Last Previewed By" ma:default="" ma:list="{3DA286C3-8253-47DF-B32E-474422912EB9}" ma:internalName="LastPreviewedByLookup" ma:readOnly="true" ma:showField="LastPreviewedBy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8" nillable="true" ma:displayName="Last Previewed Date" ma:default="" ma:list="{3DA286C3-8253-47DF-B32E-474422912EB9}" ma:internalName="LastPreviewTimeLookup" ma:readOnly="true" ma:showField="LastPreviewTime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59" nillable="true" ma:displayName="Last Previewed Version" ma:default="" ma:list="{3DA286C3-8253-47DF-B32E-474422912EB9}" ma:internalName="LastPreviewVersionLookup" ma:readOnly="true" ma:showField="LastPreviewVersion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0" nillable="true" ma:displayName="Last Publish Attempt Error" ma:default="" ma:list="{3DA286C3-8253-47DF-B32E-474422912EB9}" ma:internalName="LastPublishErrorLookup" ma:readOnly="true" ma:showField="LastPublishError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1" nillable="true" ma:displayName="Last Publish Attempt Result" ma:default="" ma:list="{3DA286C3-8253-47DF-B32E-474422912EB9}" ma:internalName="LastPublishResultLookup" ma:readOnly="true" ma:showField="LastPublishResult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2" nillable="true" ma:displayName="Last Publish Attempted On" ma:default="" ma:list="{3DA286C3-8253-47DF-B32E-474422912EB9}" ma:internalName="LastPublishAttemptDateLookup" ma:readOnly="true" ma:showField="LastPublishAttemptDate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3" nillable="true" ma:displayName="Last Published By" ma:default="" ma:list="{3DA286C3-8253-47DF-B32E-474422912EB9}" ma:internalName="LastPublishedByLookup" ma:readOnly="true" ma:showField="LastPublishedBy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4" nillable="true" ma:displayName="Last Published Date" ma:default="" ma:list="{3DA286C3-8253-47DF-B32E-474422912EB9}" ma:internalName="LastPublishTimeLookup" ma:readOnly="true" ma:showField="LastPublishTime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5" nillable="true" ma:displayName="Last Published Version" ma:default="" ma:list="{3DA286C3-8253-47DF-B32E-474422912EB9}" ma:internalName="LastPublishVersionLookup" ma:readOnly="true" ma:showField="LastPublishVersion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6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7" nillable="true" ma:displayName="Legacy Data" ma:default="" ma:internalName="LegacyData" ma:readOnly="false">
      <xsd:simpleType>
        <xsd:restriction base="dms:Note"/>
      </xsd:simpleType>
    </xsd:element>
    <xsd:element name="TPLaunchHelpLink" ma:index="68" nillable="true" ma:displayName="Link to Launch Help Topic" ma:default="" ma:internalName="TPLaunchHelpLink">
      <xsd:simpleType>
        <xsd:restriction base="dms:Text"/>
      </xsd:simpleType>
    </xsd:element>
    <xsd:element name="LocComments" ma:index="69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0" nillable="true" ma:displayName="Loc Last Loc Attempt Version" ma:default="" ma:list="{6B57C37B-444B-4091-86C3-AD74C650108F}" ma:internalName="LocLastLocAttemptVersionLookup" ma:readOnly="false" ma:showField="LastLocAttemptVersion" ma:web="b588bf57-8ba0-468c-9088-7d67b55c7039">
      <xsd:simpleType>
        <xsd:restriction base="dms:Lookup"/>
      </xsd:simpleType>
    </xsd:element>
    <xsd:element name="LocLastLocAttemptVersionTypeLookup" ma:index="71" nillable="true" ma:displayName="Loc Last Loc Attempt Version Type" ma:default="" ma:list="{6B57C37B-444B-4091-86C3-AD74C650108F}" ma:internalName="LocLastLocAttemptVersionTypeLookup" ma:readOnly="true" ma:showField="LastLocAttemptVersionType" ma:web="b588bf57-8ba0-468c-9088-7d67b55c7039">
      <xsd:simpleType>
        <xsd:restriction base="dms:Lookup"/>
      </xsd:simpleType>
    </xsd:element>
    <xsd:element name="LocManualTestRequired" ma:index="72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3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4" nillable="true" ma:displayName="Loc New Published Version Lookup" ma:default="" ma:list="{6B57C37B-444B-4091-86C3-AD74C650108F}" ma:internalName="LocNewPublishedVersionLookup" ma:readOnly="true" ma:showField="NewPublishedVersion" ma:web="b588bf57-8ba0-468c-9088-7d67b55c7039">
      <xsd:simpleType>
        <xsd:restriction base="dms:Lookup"/>
      </xsd:simpleType>
    </xsd:element>
    <xsd:element name="LocOverallHandbackStatusLookup" ma:index="75" nillable="true" ma:displayName="Loc Overall Handback Status" ma:default="" ma:list="{6B57C37B-444B-4091-86C3-AD74C650108F}" ma:internalName="LocOverallHandbackStatusLookup" ma:readOnly="true" ma:showField="OverallHandbackStatus" ma:web="b588bf57-8ba0-468c-9088-7d67b55c7039">
      <xsd:simpleType>
        <xsd:restriction base="dms:Lookup"/>
      </xsd:simpleType>
    </xsd:element>
    <xsd:element name="LocOverallLocStatusLookup" ma:index="76" nillable="true" ma:displayName="Loc Overall Localize Status" ma:default="" ma:list="{6B57C37B-444B-4091-86C3-AD74C650108F}" ma:internalName="LocOverallLocStatusLookup" ma:readOnly="true" ma:showField="OverallLocStatus" ma:web="b588bf57-8ba0-468c-9088-7d67b55c7039">
      <xsd:simpleType>
        <xsd:restriction base="dms:Lookup"/>
      </xsd:simpleType>
    </xsd:element>
    <xsd:element name="LocOverallPreviewStatusLookup" ma:index="77" nillable="true" ma:displayName="Loc Overall Preview Status" ma:default="" ma:list="{6B57C37B-444B-4091-86C3-AD74C650108F}" ma:internalName="LocOverallPreviewStatusLookup" ma:readOnly="true" ma:showField="OverallPreviewStatus" ma:web="b588bf57-8ba0-468c-9088-7d67b55c7039">
      <xsd:simpleType>
        <xsd:restriction base="dms:Lookup"/>
      </xsd:simpleType>
    </xsd:element>
    <xsd:element name="LocOverallPublishStatusLookup" ma:index="78" nillable="true" ma:displayName="Loc Overall Publish Status" ma:default="" ma:list="{6B57C37B-444B-4091-86C3-AD74C650108F}" ma:internalName="LocOverallPublishStatusLookup" ma:readOnly="true" ma:showField="OverallPublishStatus" ma:web="b588bf57-8ba0-468c-9088-7d67b55c7039">
      <xsd:simpleType>
        <xsd:restriction base="dms:Lookup"/>
      </xsd:simpleType>
    </xsd:element>
    <xsd:element name="IntlLocPriority" ma:index="79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0" nillable="true" ma:displayName="Loc Processed For Handoffs" ma:default="" ma:list="{6B57C37B-444B-4091-86C3-AD74C650108F}" ma:internalName="LocProcessedForHandoffsLookup" ma:readOnly="true" ma:showField="ProcessedForHandoffs" ma:web="b588bf57-8ba0-468c-9088-7d67b55c7039">
      <xsd:simpleType>
        <xsd:restriction base="dms:Lookup"/>
      </xsd:simpleType>
    </xsd:element>
    <xsd:element name="LocProcessedForMarketsLookup" ma:index="81" nillable="true" ma:displayName="Loc Processed For Markets" ma:default="" ma:list="{6B57C37B-444B-4091-86C3-AD74C650108F}" ma:internalName="LocProcessedForMarketsLookup" ma:readOnly="true" ma:showField="ProcessedForMarkets" ma:web="b588bf57-8ba0-468c-9088-7d67b55c7039">
      <xsd:simpleType>
        <xsd:restriction base="dms:Lookup"/>
      </xsd:simpleType>
    </xsd:element>
    <xsd:element name="LocPublishedDependentAssetsLookup" ma:index="82" nillable="true" ma:displayName="Loc Published Dependent Assets" ma:default="" ma:list="{6B57C37B-444B-4091-86C3-AD74C650108F}" ma:internalName="LocPublishedDependentAssetsLookup" ma:readOnly="true" ma:showField="PublishedDependentAssets" ma:web="b588bf57-8ba0-468c-9088-7d67b55c7039">
      <xsd:simpleType>
        <xsd:restriction base="dms:Lookup"/>
      </xsd:simpleType>
    </xsd:element>
    <xsd:element name="LocPublishedLinkedAssetsLookup" ma:index="83" nillable="true" ma:displayName="Loc Published Linked Assets" ma:default="" ma:list="{6B57C37B-444B-4091-86C3-AD74C650108F}" ma:internalName="LocPublishedLinkedAssetsLookup" ma:readOnly="true" ma:showField="PublishedLinkedAssets" ma:web="b588bf57-8ba0-468c-9088-7d67b55c7039">
      <xsd:simpleType>
        <xsd:restriction base="dms:Lookup"/>
      </xsd:simpleType>
    </xsd:element>
    <xsd:element name="LocRecommendedHandoff" ma:index="84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6" nillable="true" ma:taxonomy="true" ma:internalName="LocalizationTagsTaxHTField0" ma:taxonomyFieldName="LocalizationTags" ma:displayName="Localization Tags" ma:readOnly="false" ma:default="" ma:fieldId="{4369e605-1431-4f9e-a604-c7d16fa1a7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7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8" nillable="true" ma:displayName="Manager" ma:hidden="true" ma:internalName="Manager" ma:readOnly="false">
      <xsd:simpleType>
        <xsd:restriction base="dms:Text"/>
      </xsd:simpleType>
    </xsd:element>
    <xsd:element name="Markets" ma:index="89" nillable="true" ma:displayName="Markets" ma:default="" ma:description="Leave blank to show in all markets" ma:list="{F11A2EFD-B154-4910-9A6A-203D18A8C4F1}" ma:internalName="Markets" ma:readOnly="false" ma:showField="MarketName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0" nillable="true" ma:displayName="Milestone" ma:default="" ma:internalName="Milestone" ma:readOnly="false">
      <xsd:simpleType>
        <xsd:restriction base="dms:Unknown"/>
      </xsd:simpleType>
    </xsd:element>
    <xsd:element name="TPNamespace" ma:index="93" nillable="true" ma:displayName="Namespace" ma:default="" ma:internalName="TPNamespace">
      <xsd:simpleType>
        <xsd:restriction base="dms:Text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3DA286C3-8253-47DF-B32E-474422912EB9}" ma:internalName="NumOfRatingsLookup" ma:readOnly="true" ma:showField="NumOfRatings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penTemplate" ma:index="97" nillable="true" ma:displayName="Open Template" ma:default="true" ma:internalName="OpenTemplate">
      <xsd:simpleType>
        <xsd:restriction base="dms:Boolean"/>
      </xsd:simpleType>
    </xsd:element>
    <xsd:element name="OriginAsset" ma:index="98" nillable="true" ma:displayName="Origin Asset" ma:default="" ma:internalName="OriginAsset" ma:readOnly="false">
      <xsd:simpleType>
        <xsd:restriction base="dms:Text"/>
      </xsd:simpleType>
    </xsd:element>
    <xsd:element name="OriginalRelease" ma:index="99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0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1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2" nillable="true" ma:displayName="Parent Asset Id" ma:default="" ma:internalName="ParentAssetId" ma:readOnly="false">
      <xsd:simpleType>
        <xsd:restriction base="dms:Text"/>
      </xsd:simpleType>
    </xsd:element>
    <xsd:element name="PlannedPubDate" ma:index="103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4" nillable="true" ma:displayName="Policheck Words" ma:default="" ma:internalName="PolicheckWords" ma:readOnly="false">
      <xsd:simpleType>
        <xsd:restriction base="dms:Text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3DA286C3-8253-47DF-B32E-474422912EB9}" ma:internalName="PublishStatusLookup" ma:readOnly="false" ma:showField="PublishStatus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b2e536f2-3e7b-4689-bd5c-6d869e5e38fb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083571ef-0dda-4d55-a857-683ecd66090e}" ma:internalName="TaxCatchAll" ma:showField="CatchAllData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083571ef-0dda-4d55-a857-683ecd66090e}" ma:internalName="TaxCatchAllLabel" ma:readOnly="true" ma:showField="CatchAllDataLabel" ma:web="b588bf57-8ba0-468c-9088-7d67b55c70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2" nillable="true" ma:displayName="Template Status" ma:default="" ma:internalName="TemplateStatus">
      <xsd:simpleType>
        <xsd:restriction base="dms:Unknown"/>
      </xsd:simpleType>
    </xsd:element>
    <xsd:element name="TemplateTemplateType" ma:index="123" nillable="true" ma:displayName="Template Type" ma:default="" ma:internalName="TemplateTemplateType">
      <xsd:simpleType>
        <xsd:restriction base="dms:Unknown"/>
      </xsd:simpleType>
    </xsd:element>
    <xsd:element name="ThumbnailAssetId" ma:index="124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5" nillable="true" ma:displayName="Times Cloned" ma:default="" ma:internalName="TimesCloned" ma:readOnly="false">
      <xsd:simpleType>
        <xsd:restriction base="dms:Number"/>
      </xsd:simpleType>
    </xsd:element>
    <xsd:element name="TrustLevel" ma:index="127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8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9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0" nillable="true" ma:displayName="UA Notes" ma:default="" ma:internalName="UANotes" ma:readOnly="false">
      <xsd:simpleType>
        <xsd:restriction base="dms:Note"/>
      </xsd:simpleType>
    </xsd:element>
    <xsd:element name="TPAppVersion" ma:index="131" nillable="true" ma:displayName="Version" ma:default="" ma:internalName="TPAppVersion">
      <xsd:simpleType>
        <xsd:restriction base="dms:Text"/>
      </xsd:simpleType>
    </xsd:element>
    <xsd:element name="VoteCount" ma:index="132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2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35C8DA7-D944-4A78-8E44-93206157C2F3}">
  <ds:schemaRefs>
    <ds:schemaRef ds:uri="http://schemas.microsoft.com/office/2006/metadata/properties"/>
    <ds:schemaRef ds:uri="http://schemas.microsoft.com/office/infopath/2007/PartnerControls"/>
    <ds:schemaRef ds:uri="b588bf57-8ba0-468c-9088-7d67b55c7039"/>
  </ds:schemaRefs>
</ds:datastoreItem>
</file>

<file path=customXml/itemProps2.xml><?xml version="1.0" encoding="utf-8"?>
<ds:datastoreItem xmlns:ds="http://schemas.openxmlformats.org/officeDocument/2006/customXml" ds:itemID="{8E9E5B3C-6E99-45A3-B6C3-373298A93A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88bf57-8ba0-468c-9088-7d67b55c70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2BE1AF-094E-4449-9DDD-C2783ED65A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Ημερολόγιο 2010 (Δευτ.-Κυρ.)</Template>
  <TotalTime>218</TotalTime>
  <Words>244</Words>
  <Application>Microsoft Office PowerPoint</Application>
  <PresentationFormat>Προβολή στην οθόνη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4" baseType="lpstr">
      <vt:lpstr>Arial</vt:lpstr>
      <vt:lpstr>Calibri</vt:lpstr>
      <vt:lpstr>2010MoCal_MonSun_TP10373252</vt:lpstr>
      <vt:lpstr>Παρουσίαση του PowerPoint</vt:lpstr>
    </vt:vector>
  </TitlesOfParts>
  <Manager/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pauloschristofi@gmail.com</dc:creator>
  <cp:lastModifiedBy>pauloschristofi@gmail.com</cp:lastModifiedBy>
  <cp:revision>10</cp:revision>
  <dcterms:created xsi:type="dcterms:W3CDTF">2021-02-09T22:27:23Z</dcterms:created>
  <dcterms:modified xsi:type="dcterms:W3CDTF">2021-02-16T09:50:16Z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TC101641871033</vt:lpwstr>
  </property>
  <property fmtid="{D5CDD505-2E9C-101B-9397-08002B2CF9AE}" pid="3" name="ContentTypeId">
    <vt:lpwstr>0x010100FE6B03208763A44EB64B9FC8A84B4CC804005E48DE7B391D904E817F9F36E6EFDCBC</vt:lpwstr>
  </property>
  <property fmtid="{D5CDD505-2E9C-101B-9397-08002B2CF9AE}" pid="4" name="Applications">
    <vt:lpwstr>67;#Template 12;#53;#PowerPoint 12;#407;#PowerPoint 14</vt:lpwstr>
  </property>
  <property fmtid="{D5CDD505-2E9C-101B-9397-08002B2CF9AE}" pid="5" name="Order">
    <vt:r8>14093200</vt:r8>
  </property>
</Properties>
</file>