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5" r:id="rId1"/>
  </p:sldMasterIdLst>
  <p:notesMasterIdLst>
    <p:notesMasterId r:id="rId25"/>
  </p:notesMasterIdLst>
  <p:handoutMasterIdLst>
    <p:handoutMasterId r:id="rId26"/>
  </p:handoutMasterIdLst>
  <p:sldIdLst>
    <p:sldId id="256" r:id="rId2"/>
    <p:sldId id="411" r:id="rId3"/>
    <p:sldId id="462" r:id="rId4"/>
    <p:sldId id="481" r:id="rId5"/>
    <p:sldId id="441" r:id="rId6"/>
    <p:sldId id="449" r:id="rId7"/>
    <p:sldId id="470" r:id="rId8"/>
    <p:sldId id="471" r:id="rId9"/>
    <p:sldId id="472" r:id="rId10"/>
    <p:sldId id="473" r:id="rId11"/>
    <p:sldId id="450" r:id="rId12"/>
    <p:sldId id="474" r:id="rId13"/>
    <p:sldId id="475" r:id="rId14"/>
    <p:sldId id="263" r:id="rId15"/>
    <p:sldId id="457" r:id="rId16"/>
    <p:sldId id="476" r:id="rId17"/>
    <p:sldId id="477" r:id="rId18"/>
    <p:sldId id="479" r:id="rId19"/>
    <p:sldId id="455" r:id="rId20"/>
    <p:sldId id="478" r:id="rId21"/>
    <p:sldId id="459" r:id="rId22"/>
    <p:sldId id="460" r:id="rId23"/>
    <p:sldId id="461" r:id="rId24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Lexend" panose="020B0604020202020204" charset="0"/>
      <p:regular r:id="rId28"/>
      <p:bold r:id="rId29"/>
    </p:embeddedFont>
    <p:embeddedFont>
      <p:font typeface="Nunito Light" pitchFamily="2" charset="0"/>
      <p:regular r:id="rId30"/>
      <p:italic r:id="rId31"/>
    </p:embeddedFont>
    <p:embeddedFont>
      <p:font typeface="Raleway" pitchFamily="2" charset="0"/>
      <p:regular r:id="rId32"/>
      <p:bold r:id="rId33"/>
      <p:italic r:id="rId34"/>
      <p:boldItalic r:id="rId35"/>
    </p:embeddedFont>
  </p:embeddedFont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EF7903"/>
    <a:srgbClr val="3399FF"/>
    <a:srgbClr val="E7F533"/>
    <a:srgbClr val="0926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438938-326C-4F6E-95D5-55F0C36C8E9B}">
  <a:tblStyle styleId="{4F438938-326C-4F6E-95D5-55F0C36C8E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B59A93C-1D43-4257-BBD5-E41A6E44C11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1011" autoAdjust="0"/>
  </p:normalViewPr>
  <p:slideViewPr>
    <p:cSldViewPr snapToGrid="0">
      <p:cViewPr varScale="1">
        <p:scale>
          <a:sx n="104" d="100"/>
          <a:sy n="104" d="100"/>
        </p:scale>
        <p:origin x="97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esktop_21_10_2016_Downloads_7_3_2017\scenarios%20percentag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esktop_21_10_2016_Downloads_7_3_2017\scenarios%20percentag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esktop_21_10_2016_Downloads_7_3_2017\scenarios%20percentag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922;&#965;&#961;&#953;&#940;&#954;&#951;\Downloads\&#914;&#953;&#946;&#955;&#943;&#959;1-1%20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922;&#965;&#961;&#953;&#940;&#954;&#951;\Downloads\&#914;&#953;&#946;&#955;&#943;&#959;1-1%20(1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ownloads\&#914;&#953;&#946;&#955;&#943;&#959;1-1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ownloads\&#914;&#953;&#946;&#955;&#943;&#959;1-1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ownloads\myrtos_annual_volume_1970_2020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esktop\&#931;&#967;&#959;&#955;&#942;\10&#959;%20&#949;&#958;&#940;&#956;&#951;&#957;&#959;\&#948;&#953;&#954;&#942;%20&#956;&#959;&#965;%20;)\&#945;&#952;&#961;&#959;&#953;&#963;&#964;&#953;&#954;&#949;&#962;%20&#960;&#945;&#961;&#959;&#967;&#949;&#962;%20&#954;&#945;&#953;%20&#948;&#953;&#945;&#947;&#961;&#945;&#956;&#956;&#945;%20&#960;&#955;&#951;&#961;&#969;&#963;&#951;&#962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esktop\&#931;&#967;&#959;&#955;&#942;\10&#959;%20&#949;&#958;&#940;&#956;&#951;&#957;&#959;\&#948;&#953;&#954;&#942;%20&#956;&#959;&#965;%20;)\&#916;V(&#913;&#965;&#964;&#972;&#956;&#945;&#964;&#951;&#913;&#957;&#940;&#954;&#964;&#951;&#963;&#951;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922;&#965;&#961;&#953;&#940;&#954;&#951;\Desktop\&#931;&#967;&#959;&#955;&#942;\10&#959;%20&#949;&#958;&#940;&#956;&#951;&#957;&#959;\&#948;&#953;&#954;&#942;%20&#956;&#959;&#965;%20;)\&#945;&#952;&#961;&#959;&#953;&#963;&#964;&#953;&#954;&#949;&#962;%20&#960;&#945;&#961;&#959;&#967;&#949;&#962;%20&#954;&#945;&#953;%20&#948;&#953;&#945;&#947;&#961;&#945;&#956;&#956;&#945;%20&#960;&#955;&#951;&#961;&#969;&#963;&#951;&#962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temperature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5125765529309"/>
          <c:y val="0.17171296296296401"/>
          <c:w val="0.68111811023622004"/>
          <c:h val="0.608827282006418"/>
        </c:manualLayout>
      </c:layout>
      <c:scatterChart>
        <c:scatterStyle val="smoothMarker"/>
        <c:varyColors val="0"/>
        <c:ser>
          <c:idx val="0"/>
          <c:order val="0"/>
          <c:tx>
            <c:v>average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TMP!$AW$3:$AW$118</c:f>
              <c:numCache>
                <c:formatCode>General</c:formatCode>
                <c:ptCount val="116"/>
                <c:pt idx="0">
                  <c:v>15.6462739392425</c:v>
                </c:pt>
                <c:pt idx="1">
                  <c:v>15.73344044529197</c:v>
                </c:pt>
                <c:pt idx="2">
                  <c:v>15.68839777639181</c:v>
                </c:pt>
                <c:pt idx="3">
                  <c:v>15.807540600479539</c:v>
                </c:pt>
                <c:pt idx="4">
                  <c:v>15.601177658989</c:v>
                </c:pt>
                <c:pt idx="5">
                  <c:v>15.969551403658601</c:v>
                </c:pt>
                <c:pt idx="6">
                  <c:v>16.07070287208105</c:v>
                </c:pt>
                <c:pt idx="7">
                  <c:v>16.107139291886899</c:v>
                </c:pt>
                <c:pt idx="8">
                  <c:v>16.0496594402351</c:v>
                </c:pt>
                <c:pt idx="9">
                  <c:v>15.84568776948427</c:v>
                </c:pt>
                <c:pt idx="10">
                  <c:v>15.73025183164965</c:v>
                </c:pt>
                <c:pt idx="11">
                  <c:v>15.942050766142859</c:v>
                </c:pt>
                <c:pt idx="12">
                  <c:v>16.014169059878139</c:v>
                </c:pt>
                <c:pt idx="13">
                  <c:v>16.323816685240789</c:v>
                </c:pt>
                <c:pt idx="14">
                  <c:v>15.96866980825388</c:v>
                </c:pt>
                <c:pt idx="15">
                  <c:v>15.893100466778071</c:v>
                </c:pt>
                <c:pt idx="16">
                  <c:v>16.182397536190109</c:v>
                </c:pt>
                <c:pt idx="17">
                  <c:v>16.19951744617709</c:v>
                </c:pt>
                <c:pt idx="18">
                  <c:v>16.6075911144119</c:v>
                </c:pt>
                <c:pt idx="19">
                  <c:v>16.22198961935911</c:v>
                </c:pt>
                <c:pt idx="20">
                  <c:v>16.338842496146832</c:v>
                </c:pt>
                <c:pt idx="21">
                  <c:v>16.415362602034229</c:v>
                </c:pt>
                <c:pt idx="22">
                  <c:v>16.234437845620089</c:v>
                </c:pt>
                <c:pt idx="23">
                  <c:v>16.402684650720079</c:v>
                </c:pt>
                <c:pt idx="24">
                  <c:v>16.432901021643801</c:v>
                </c:pt>
                <c:pt idx="25">
                  <c:v>16.327857217423329</c:v>
                </c:pt>
                <c:pt idx="26">
                  <c:v>16.463549411784079</c:v>
                </c:pt>
                <c:pt idx="27">
                  <c:v>16.705340178784759</c:v>
                </c:pt>
                <c:pt idx="28">
                  <c:v>16.366752882591509</c:v>
                </c:pt>
                <c:pt idx="29">
                  <c:v>16.57520316497153</c:v>
                </c:pt>
                <c:pt idx="30">
                  <c:v>16.602443947244481</c:v>
                </c:pt>
                <c:pt idx="31">
                  <c:v>16.789613187289159</c:v>
                </c:pt>
                <c:pt idx="32">
                  <c:v>16.54735497093019</c:v>
                </c:pt>
                <c:pt idx="33">
                  <c:v>16.62611370842151</c:v>
                </c:pt>
                <c:pt idx="34">
                  <c:v>16.598958447530521</c:v>
                </c:pt>
                <c:pt idx="35">
                  <c:v>16.73573365859642</c:v>
                </c:pt>
                <c:pt idx="36">
                  <c:v>16.84386463504319</c:v>
                </c:pt>
                <c:pt idx="37">
                  <c:v>16.753736365112189</c:v>
                </c:pt>
                <c:pt idx="38">
                  <c:v>16.869021242640549</c:v>
                </c:pt>
                <c:pt idx="39">
                  <c:v>16.792400378106709</c:v>
                </c:pt>
                <c:pt idx="40">
                  <c:v>16.8173341211698</c:v>
                </c:pt>
                <c:pt idx="41">
                  <c:v>16.84946716032939</c:v>
                </c:pt>
                <c:pt idx="42">
                  <c:v>17.085886249166489</c:v>
                </c:pt>
                <c:pt idx="43">
                  <c:v>16.90451867394388</c:v>
                </c:pt>
                <c:pt idx="44">
                  <c:v>16.93020845355559</c:v>
                </c:pt>
                <c:pt idx="45">
                  <c:v>16.792781756858531</c:v>
                </c:pt>
                <c:pt idx="46">
                  <c:v>16.99117786436776</c:v>
                </c:pt>
                <c:pt idx="47">
                  <c:v>16.76087189398363</c:v>
                </c:pt>
                <c:pt idx="48">
                  <c:v>16.91375110582905</c:v>
                </c:pt>
                <c:pt idx="49">
                  <c:v>16.90017104012518</c:v>
                </c:pt>
                <c:pt idx="50">
                  <c:v>17.195305175096639</c:v>
                </c:pt>
                <c:pt idx="51">
                  <c:v>17.23201893674457</c:v>
                </c:pt>
                <c:pt idx="52">
                  <c:v>17.02544351761528</c:v>
                </c:pt>
                <c:pt idx="53">
                  <c:v>17.274718881880229</c:v>
                </c:pt>
                <c:pt idx="54">
                  <c:v>17.278989713189059</c:v>
                </c:pt>
                <c:pt idx="55">
                  <c:v>17.333800099916111</c:v>
                </c:pt>
                <c:pt idx="56">
                  <c:v>17.442441181906879</c:v>
                </c:pt>
                <c:pt idx="57">
                  <c:v>17.394128413462852</c:v>
                </c:pt>
                <c:pt idx="58">
                  <c:v>17.392158000174309</c:v>
                </c:pt>
                <c:pt idx="59">
                  <c:v>17.321902912637739</c:v>
                </c:pt>
                <c:pt idx="60">
                  <c:v>17.390332700182221</c:v>
                </c:pt>
                <c:pt idx="61">
                  <c:v>17.506084654735471</c:v>
                </c:pt>
                <c:pt idx="62">
                  <c:v>17.519699829656709</c:v>
                </c:pt>
                <c:pt idx="63">
                  <c:v>17.514858724564998</c:v>
                </c:pt>
                <c:pt idx="64">
                  <c:v>17.414436503547471</c:v>
                </c:pt>
                <c:pt idx="65">
                  <c:v>17.54991710593902</c:v>
                </c:pt>
                <c:pt idx="66">
                  <c:v>17.426878140212839</c:v>
                </c:pt>
                <c:pt idx="67">
                  <c:v>17.475108216642329</c:v>
                </c:pt>
                <c:pt idx="68">
                  <c:v>17.56851132323321</c:v>
                </c:pt>
                <c:pt idx="69">
                  <c:v>17.583637717024029</c:v>
                </c:pt>
                <c:pt idx="70">
                  <c:v>17.460596465000581</c:v>
                </c:pt>
                <c:pt idx="71">
                  <c:v>17.433393120550761</c:v>
                </c:pt>
                <c:pt idx="72">
                  <c:v>17.595984213175619</c:v>
                </c:pt>
                <c:pt idx="73">
                  <c:v>17.762809275650909</c:v>
                </c:pt>
                <c:pt idx="74">
                  <c:v>17.641850262109301</c:v>
                </c:pt>
                <c:pt idx="75">
                  <c:v>17.86378237240379</c:v>
                </c:pt>
                <c:pt idx="76">
                  <c:v>17.97424998455843</c:v>
                </c:pt>
                <c:pt idx="77">
                  <c:v>17.968146593849632</c:v>
                </c:pt>
                <c:pt idx="78">
                  <c:v>17.880094320504501</c:v>
                </c:pt>
                <c:pt idx="79">
                  <c:v>17.804041592586071</c:v>
                </c:pt>
                <c:pt idx="80">
                  <c:v>17.961825354185869</c:v>
                </c:pt>
                <c:pt idx="81">
                  <c:v>17.93540387763667</c:v>
                </c:pt>
                <c:pt idx="82">
                  <c:v>17.97245668982298</c:v>
                </c:pt>
                <c:pt idx="83">
                  <c:v>18.106457514063489</c:v>
                </c:pt>
                <c:pt idx="84">
                  <c:v>18.008197880954029</c:v>
                </c:pt>
                <c:pt idx="85">
                  <c:v>18.07074414681313</c:v>
                </c:pt>
                <c:pt idx="86">
                  <c:v>18.062034623799729</c:v>
                </c:pt>
                <c:pt idx="87">
                  <c:v>18.0515138437734</c:v>
                </c:pt>
                <c:pt idx="88">
                  <c:v>17.970219031886089</c:v>
                </c:pt>
                <c:pt idx="89">
                  <c:v>17.954107096717159</c:v>
                </c:pt>
                <c:pt idx="90">
                  <c:v>18.007467288225289</c:v>
                </c:pt>
                <c:pt idx="91">
                  <c:v>18.154287016152999</c:v>
                </c:pt>
                <c:pt idx="92">
                  <c:v>18.16882720083343</c:v>
                </c:pt>
                <c:pt idx="93">
                  <c:v>18.208514184389209</c:v>
                </c:pt>
                <c:pt idx="94">
                  <c:v>18.406954773610131</c:v>
                </c:pt>
                <c:pt idx="95">
                  <c:v>18.359109711110211</c:v>
                </c:pt>
                <c:pt idx="96">
                  <c:v>18.32693208766521</c:v>
                </c:pt>
                <c:pt idx="97">
                  <c:v>18.36914408311678</c:v>
                </c:pt>
                <c:pt idx="98">
                  <c:v>18.551384753592199</c:v>
                </c:pt>
                <c:pt idx="99">
                  <c:v>18.30410115945973</c:v>
                </c:pt>
                <c:pt idx="100">
                  <c:v>18.662070501173279</c:v>
                </c:pt>
                <c:pt idx="101">
                  <c:v>18.436471850635289</c:v>
                </c:pt>
                <c:pt idx="102">
                  <c:v>18.449505579085589</c:v>
                </c:pt>
                <c:pt idx="103">
                  <c:v>18.481658783244601</c:v>
                </c:pt>
                <c:pt idx="104">
                  <c:v>18.597398572529681</c:v>
                </c:pt>
                <c:pt idx="105">
                  <c:v>18.64606328739708</c:v>
                </c:pt>
                <c:pt idx="106">
                  <c:v>18.669693251523569</c:v>
                </c:pt>
                <c:pt idx="107">
                  <c:v>18.533744020783089</c:v>
                </c:pt>
                <c:pt idx="108">
                  <c:v>18.839047028935131</c:v>
                </c:pt>
                <c:pt idx="109">
                  <c:v>18.451421873016798</c:v>
                </c:pt>
                <c:pt idx="110">
                  <c:v>18.665742084248759</c:v>
                </c:pt>
                <c:pt idx="111">
                  <c:v>18.784785347684348</c:v>
                </c:pt>
                <c:pt idx="112">
                  <c:v>18.579995204397509</c:v>
                </c:pt>
                <c:pt idx="113">
                  <c:v>18.695399137129069</c:v>
                </c:pt>
                <c:pt idx="114">
                  <c:v>18.76322156306308</c:v>
                </c:pt>
                <c:pt idx="115">
                  <c:v>18.71570743214782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3A2-8048-B955-D0AEBA2A2CE0}"/>
            </c:ext>
          </c:extLst>
        </c:ser>
        <c:ser>
          <c:idx val="1"/>
          <c:order val="1"/>
          <c:tx>
            <c:v>standard deviation</c:v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TMP!$BB$3:$BB$118</c:f>
              <c:numCache>
                <c:formatCode>General</c:formatCode>
                <c:ptCount val="116"/>
                <c:pt idx="0">
                  <c:v>15.100235274676651</c:v>
                </c:pt>
                <c:pt idx="1">
                  <c:v>15.421337702539621</c:v>
                </c:pt>
                <c:pt idx="2">
                  <c:v>15.47623137973895</c:v>
                </c:pt>
                <c:pt idx="3">
                  <c:v>15.597989199910341</c:v>
                </c:pt>
                <c:pt idx="4">
                  <c:v>15.082877719678759</c:v>
                </c:pt>
                <c:pt idx="5">
                  <c:v>15.67521989776397</c:v>
                </c:pt>
                <c:pt idx="6">
                  <c:v>15.783040182584131</c:v>
                </c:pt>
                <c:pt idx="7">
                  <c:v>15.64578445375132</c:v>
                </c:pt>
                <c:pt idx="8">
                  <c:v>15.82655108249055</c:v>
                </c:pt>
                <c:pt idx="9">
                  <c:v>15.563553200984121</c:v>
                </c:pt>
                <c:pt idx="10">
                  <c:v>15.32306630105381</c:v>
                </c:pt>
                <c:pt idx="11">
                  <c:v>15.41887583738192</c:v>
                </c:pt>
                <c:pt idx="12">
                  <c:v>15.6397648601505</c:v>
                </c:pt>
                <c:pt idx="13">
                  <c:v>16.030726066173219</c:v>
                </c:pt>
                <c:pt idx="14">
                  <c:v>15.66502079869273</c:v>
                </c:pt>
                <c:pt idx="15">
                  <c:v>15.29564753815953</c:v>
                </c:pt>
                <c:pt idx="16">
                  <c:v>15.905237237690571</c:v>
                </c:pt>
                <c:pt idx="17">
                  <c:v>15.84309346059732</c:v>
                </c:pt>
                <c:pt idx="18">
                  <c:v>16.328037754706781</c:v>
                </c:pt>
                <c:pt idx="19">
                  <c:v>15.768645426322919</c:v>
                </c:pt>
                <c:pt idx="20">
                  <c:v>15.884141514451301</c:v>
                </c:pt>
                <c:pt idx="21">
                  <c:v>16.127517987085209</c:v>
                </c:pt>
                <c:pt idx="22">
                  <c:v>15.82687847709987</c:v>
                </c:pt>
                <c:pt idx="23">
                  <c:v>15.97457398638552</c:v>
                </c:pt>
                <c:pt idx="24">
                  <c:v>16.043361267352871</c:v>
                </c:pt>
                <c:pt idx="25">
                  <c:v>15.855057996788579</c:v>
                </c:pt>
                <c:pt idx="26">
                  <c:v>16.0693270308374</c:v>
                </c:pt>
                <c:pt idx="27">
                  <c:v>16.299126310763079</c:v>
                </c:pt>
                <c:pt idx="28">
                  <c:v>15.861410287145871</c:v>
                </c:pt>
                <c:pt idx="29">
                  <c:v>16.206401172960589</c:v>
                </c:pt>
                <c:pt idx="30">
                  <c:v>16.216788609330081</c:v>
                </c:pt>
                <c:pt idx="31">
                  <c:v>16.44720014011941</c:v>
                </c:pt>
                <c:pt idx="32">
                  <c:v>16.01356923687273</c:v>
                </c:pt>
                <c:pt idx="33">
                  <c:v>16.267830743157081</c:v>
                </c:pt>
                <c:pt idx="34">
                  <c:v>16.2269474498991</c:v>
                </c:pt>
                <c:pt idx="35">
                  <c:v>16.338176385804701</c:v>
                </c:pt>
                <c:pt idx="36">
                  <c:v>16.458559241374122</c:v>
                </c:pt>
                <c:pt idx="37">
                  <c:v>16.40165126697099</c:v>
                </c:pt>
                <c:pt idx="38">
                  <c:v>16.568802455986962</c:v>
                </c:pt>
                <c:pt idx="39">
                  <c:v>16.295378891334462</c:v>
                </c:pt>
                <c:pt idx="40">
                  <c:v>16.630712061699739</c:v>
                </c:pt>
                <c:pt idx="41">
                  <c:v>16.47810110918056</c:v>
                </c:pt>
                <c:pt idx="42">
                  <c:v>16.716598603321621</c:v>
                </c:pt>
                <c:pt idx="43">
                  <c:v>16.49381336393856</c:v>
                </c:pt>
                <c:pt idx="44">
                  <c:v>16.443163369838331</c:v>
                </c:pt>
                <c:pt idx="45">
                  <c:v>16.321279421629921</c:v>
                </c:pt>
                <c:pt idx="46">
                  <c:v>16.69472826153309</c:v>
                </c:pt>
                <c:pt idx="47">
                  <c:v>16.488717320364579</c:v>
                </c:pt>
                <c:pt idx="48">
                  <c:v>16.5200290873508</c:v>
                </c:pt>
                <c:pt idx="49">
                  <c:v>16.6062311291874</c:v>
                </c:pt>
                <c:pt idx="50">
                  <c:v>16.556114465543931</c:v>
                </c:pt>
                <c:pt idx="51">
                  <c:v>16.717512044336029</c:v>
                </c:pt>
                <c:pt idx="52">
                  <c:v>16.525964986557291</c:v>
                </c:pt>
                <c:pt idx="53">
                  <c:v>16.699393400617129</c:v>
                </c:pt>
                <c:pt idx="54">
                  <c:v>16.67265776410731</c:v>
                </c:pt>
                <c:pt idx="55">
                  <c:v>16.52179261152148</c:v>
                </c:pt>
                <c:pt idx="56">
                  <c:v>16.891988764847721</c:v>
                </c:pt>
                <c:pt idx="57">
                  <c:v>17.032630650339499</c:v>
                </c:pt>
                <c:pt idx="58">
                  <c:v>16.981974436328489</c:v>
                </c:pt>
                <c:pt idx="59">
                  <c:v>16.852668719044718</c:v>
                </c:pt>
                <c:pt idx="60">
                  <c:v>16.789998764546102</c:v>
                </c:pt>
                <c:pt idx="61">
                  <c:v>16.891985469438001</c:v>
                </c:pt>
                <c:pt idx="62">
                  <c:v>17.141627242375179</c:v>
                </c:pt>
                <c:pt idx="63">
                  <c:v>17.174507634625581</c:v>
                </c:pt>
                <c:pt idx="64">
                  <c:v>16.908591281673679</c:v>
                </c:pt>
                <c:pt idx="65">
                  <c:v>16.954753196058402</c:v>
                </c:pt>
                <c:pt idx="66">
                  <c:v>16.841632844439282</c:v>
                </c:pt>
                <c:pt idx="67">
                  <c:v>16.62078171939304</c:v>
                </c:pt>
                <c:pt idx="68">
                  <c:v>17.029626211745342</c:v>
                </c:pt>
                <c:pt idx="69">
                  <c:v>17.042122011902489</c:v>
                </c:pt>
                <c:pt idx="70">
                  <c:v>16.799285647642311</c:v>
                </c:pt>
                <c:pt idx="71">
                  <c:v>16.66455629015471</c:v>
                </c:pt>
                <c:pt idx="72">
                  <c:v>16.892690071067079</c:v>
                </c:pt>
                <c:pt idx="73">
                  <c:v>17.161273516938579</c:v>
                </c:pt>
                <c:pt idx="74">
                  <c:v>17.096954530368802</c:v>
                </c:pt>
                <c:pt idx="75">
                  <c:v>17.254712813154271</c:v>
                </c:pt>
                <c:pt idx="76">
                  <c:v>17.078560565077229</c:v>
                </c:pt>
                <c:pt idx="77">
                  <c:v>17.179021312306901</c:v>
                </c:pt>
                <c:pt idx="78">
                  <c:v>16.873311285370679</c:v>
                </c:pt>
                <c:pt idx="79">
                  <c:v>16.992182680199299</c:v>
                </c:pt>
                <c:pt idx="80">
                  <c:v>17.075124299518802</c:v>
                </c:pt>
                <c:pt idx="81">
                  <c:v>17.067824496993701</c:v>
                </c:pt>
                <c:pt idx="82">
                  <c:v>17.22491338084922</c:v>
                </c:pt>
                <c:pt idx="83">
                  <c:v>17.42089591632169</c:v>
                </c:pt>
                <c:pt idx="84">
                  <c:v>17.24284444699919</c:v>
                </c:pt>
                <c:pt idx="85">
                  <c:v>17.157149559422969</c:v>
                </c:pt>
                <c:pt idx="86">
                  <c:v>17.0473514654397</c:v>
                </c:pt>
                <c:pt idx="87">
                  <c:v>16.94820609079612</c:v>
                </c:pt>
                <c:pt idx="88">
                  <c:v>17.00671696845113</c:v>
                </c:pt>
                <c:pt idx="89">
                  <c:v>17.07796561476373</c:v>
                </c:pt>
                <c:pt idx="90">
                  <c:v>16.971072035181422</c:v>
                </c:pt>
                <c:pt idx="91">
                  <c:v>17.137764128414769</c:v>
                </c:pt>
                <c:pt idx="92">
                  <c:v>17.224396912307629</c:v>
                </c:pt>
                <c:pt idx="93">
                  <c:v>17.113181132488521</c:v>
                </c:pt>
                <c:pt idx="94">
                  <c:v>17.433007243069209</c:v>
                </c:pt>
                <c:pt idx="95">
                  <c:v>17.25766797242893</c:v>
                </c:pt>
                <c:pt idx="96">
                  <c:v>17.27909625991423</c:v>
                </c:pt>
                <c:pt idx="97">
                  <c:v>17.223815281882029</c:v>
                </c:pt>
                <c:pt idx="98">
                  <c:v>17.387756942179109</c:v>
                </c:pt>
                <c:pt idx="99">
                  <c:v>17.11730945990729</c:v>
                </c:pt>
                <c:pt idx="100">
                  <c:v>17.303624248534479</c:v>
                </c:pt>
                <c:pt idx="101">
                  <c:v>17.316865935156979</c:v>
                </c:pt>
                <c:pt idx="102">
                  <c:v>16.982318726482191</c:v>
                </c:pt>
                <c:pt idx="103">
                  <c:v>16.926292652360178</c:v>
                </c:pt>
                <c:pt idx="104">
                  <c:v>17.35634688601542</c:v>
                </c:pt>
                <c:pt idx="105">
                  <c:v>17.184621089731429</c:v>
                </c:pt>
                <c:pt idx="106">
                  <c:v>17.379489148802701</c:v>
                </c:pt>
                <c:pt idx="107">
                  <c:v>17.330381913330051</c:v>
                </c:pt>
                <c:pt idx="108">
                  <c:v>17.668976545099461</c:v>
                </c:pt>
                <c:pt idx="109">
                  <c:v>16.991573136094889</c:v>
                </c:pt>
                <c:pt idx="110">
                  <c:v>17.364971823277561</c:v>
                </c:pt>
                <c:pt idx="111">
                  <c:v>17.239703373521579</c:v>
                </c:pt>
                <c:pt idx="112">
                  <c:v>16.902805588971859</c:v>
                </c:pt>
                <c:pt idx="113">
                  <c:v>17.143898327720201</c:v>
                </c:pt>
                <c:pt idx="114">
                  <c:v>17.38414453851378</c:v>
                </c:pt>
                <c:pt idx="115">
                  <c:v>17.127815892534631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3A2-8048-B955-D0AEBA2A2CE0}"/>
            </c:ext>
          </c:extLst>
        </c:ser>
        <c:ser>
          <c:idx val="2"/>
          <c:order val="2"/>
          <c:tx>
            <c:v>standard deviation</c:v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TMP!$BA$3:$BA$118</c:f>
              <c:numCache>
                <c:formatCode>General</c:formatCode>
                <c:ptCount val="116"/>
                <c:pt idx="0">
                  <c:v>16.192312603808428</c:v>
                </c:pt>
                <c:pt idx="1">
                  <c:v>16.045543188044249</c:v>
                </c:pt>
                <c:pt idx="2">
                  <c:v>15.90056417304482</c:v>
                </c:pt>
                <c:pt idx="3">
                  <c:v>16.017092001048741</c:v>
                </c:pt>
                <c:pt idx="4">
                  <c:v>16.11947759829923</c:v>
                </c:pt>
                <c:pt idx="5">
                  <c:v>16.263882909553189</c:v>
                </c:pt>
                <c:pt idx="6">
                  <c:v>16.358365561578399</c:v>
                </c:pt>
                <c:pt idx="7">
                  <c:v>16.568494130022469</c:v>
                </c:pt>
                <c:pt idx="8">
                  <c:v>16.272767797979789</c:v>
                </c:pt>
                <c:pt idx="9">
                  <c:v>16.12782233798432</c:v>
                </c:pt>
                <c:pt idx="10">
                  <c:v>16.137437362245539</c:v>
                </c:pt>
                <c:pt idx="11">
                  <c:v>16.46522569490368</c:v>
                </c:pt>
                <c:pt idx="12">
                  <c:v>16.388573259605572</c:v>
                </c:pt>
                <c:pt idx="13">
                  <c:v>16.616907304308238</c:v>
                </c:pt>
                <c:pt idx="14">
                  <c:v>16.27231881781503</c:v>
                </c:pt>
                <c:pt idx="15">
                  <c:v>16.490553395396631</c:v>
                </c:pt>
                <c:pt idx="16">
                  <c:v>16.459557834689821</c:v>
                </c:pt>
                <c:pt idx="17">
                  <c:v>16.55594143175685</c:v>
                </c:pt>
                <c:pt idx="18">
                  <c:v>16.88714447411683</c:v>
                </c:pt>
                <c:pt idx="19">
                  <c:v>16.675333812395181</c:v>
                </c:pt>
                <c:pt idx="20">
                  <c:v>16.793543477842299</c:v>
                </c:pt>
                <c:pt idx="21">
                  <c:v>16.70320721698317</c:v>
                </c:pt>
                <c:pt idx="22">
                  <c:v>16.641997214140432</c:v>
                </c:pt>
                <c:pt idx="23">
                  <c:v>16.830795315054939</c:v>
                </c:pt>
                <c:pt idx="24">
                  <c:v>16.82244077593462</c:v>
                </c:pt>
                <c:pt idx="25">
                  <c:v>16.80065643805813</c:v>
                </c:pt>
                <c:pt idx="26">
                  <c:v>16.85777179273105</c:v>
                </c:pt>
                <c:pt idx="27">
                  <c:v>17.11155404680656</c:v>
                </c:pt>
                <c:pt idx="28">
                  <c:v>16.87209547803738</c:v>
                </c:pt>
                <c:pt idx="29">
                  <c:v>16.944005156982449</c:v>
                </c:pt>
                <c:pt idx="30">
                  <c:v>16.98809928515869</c:v>
                </c:pt>
                <c:pt idx="31">
                  <c:v>17.132026234459079</c:v>
                </c:pt>
                <c:pt idx="32">
                  <c:v>17.081140704987629</c:v>
                </c:pt>
                <c:pt idx="33">
                  <c:v>16.984396673685779</c:v>
                </c:pt>
                <c:pt idx="34">
                  <c:v>16.9709694451617</c:v>
                </c:pt>
                <c:pt idx="35">
                  <c:v>17.133290931388149</c:v>
                </c:pt>
                <c:pt idx="36">
                  <c:v>17.229170028712041</c:v>
                </c:pt>
                <c:pt idx="37">
                  <c:v>17.105821463253541</c:v>
                </c:pt>
                <c:pt idx="38">
                  <c:v>17.16924002929413</c:v>
                </c:pt>
                <c:pt idx="39">
                  <c:v>17.28942186487906</c:v>
                </c:pt>
                <c:pt idx="40">
                  <c:v>17.003956180639879</c:v>
                </c:pt>
                <c:pt idx="41">
                  <c:v>17.220833211478212</c:v>
                </c:pt>
                <c:pt idx="42">
                  <c:v>17.45517389501147</c:v>
                </c:pt>
                <c:pt idx="43">
                  <c:v>17.31522398394943</c:v>
                </c:pt>
                <c:pt idx="44">
                  <c:v>17.417253537272799</c:v>
                </c:pt>
                <c:pt idx="45">
                  <c:v>17.264284092086971</c:v>
                </c:pt>
                <c:pt idx="46">
                  <c:v>17.28762746720259</c:v>
                </c:pt>
                <c:pt idx="47">
                  <c:v>17.0330264676026</c:v>
                </c:pt>
                <c:pt idx="48">
                  <c:v>17.307473124307229</c:v>
                </c:pt>
                <c:pt idx="49">
                  <c:v>17.194110951063202</c:v>
                </c:pt>
                <c:pt idx="50">
                  <c:v>17.834495884649289</c:v>
                </c:pt>
                <c:pt idx="51">
                  <c:v>17.746525829153089</c:v>
                </c:pt>
                <c:pt idx="52">
                  <c:v>17.524922048673499</c:v>
                </c:pt>
                <c:pt idx="53">
                  <c:v>17.85004436314339</c:v>
                </c:pt>
                <c:pt idx="54">
                  <c:v>17.88532166227079</c:v>
                </c:pt>
                <c:pt idx="55">
                  <c:v>18.145807588310451</c:v>
                </c:pt>
                <c:pt idx="56">
                  <c:v>17.992893598966429</c:v>
                </c:pt>
                <c:pt idx="57">
                  <c:v>17.755626176586009</c:v>
                </c:pt>
                <c:pt idx="58">
                  <c:v>17.802341564020121</c:v>
                </c:pt>
                <c:pt idx="59">
                  <c:v>17.791137106230838</c:v>
                </c:pt>
                <c:pt idx="60">
                  <c:v>17.99066663581856</c:v>
                </c:pt>
                <c:pt idx="61">
                  <c:v>18.120183840033029</c:v>
                </c:pt>
                <c:pt idx="62">
                  <c:v>17.89777241693805</c:v>
                </c:pt>
                <c:pt idx="63">
                  <c:v>17.855209814504089</c:v>
                </c:pt>
                <c:pt idx="64">
                  <c:v>17.92028172542129</c:v>
                </c:pt>
                <c:pt idx="65">
                  <c:v>18.145081015819699</c:v>
                </c:pt>
                <c:pt idx="66">
                  <c:v>18.01212343598613</c:v>
                </c:pt>
                <c:pt idx="67">
                  <c:v>18.329434713891629</c:v>
                </c:pt>
                <c:pt idx="68">
                  <c:v>18.107396434721089</c:v>
                </c:pt>
                <c:pt idx="69">
                  <c:v>18.125153422145551</c:v>
                </c:pt>
                <c:pt idx="70">
                  <c:v>18.121907282358851</c:v>
                </c:pt>
                <c:pt idx="71">
                  <c:v>18.20222995094672</c:v>
                </c:pt>
                <c:pt idx="72">
                  <c:v>18.299278355284031</c:v>
                </c:pt>
                <c:pt idx="73">
                  <c:v>18.364345034363279</c:v>
                </c:pt>
                <c:pt idx="74">
                  <c:v>18.18674599384978</c:v>
                </c:pt>
                <c:pt idx="75">
                  <c:v>18.472851931653612</c:v>
                </c:pt>
                <c:pt idx="76">
                  <c:v>18.869939404039609</c:v>
                </c:pt>
                <c:pt idx="77">
                  <c:v>18.757271875392799</c:v>
                </c:pt>
                <c:pt idx="78">
                  <c:v>18.886877355638301</c:v>
                </c:pt>
                <c:pt idx="79">
                  <c:v>18.615900504972689</c:v>
                </c:pt>
                <c:pt idx="80">
                  <c:v>18.84852640885293</c:v>
                </c:pt>
                <c:pt idx="81">
                  <c:v>18.802983258279831</c:v>
                </c:pt>
                <c:pt idx="82">
                  <c:v>18.71999999879694</c:v>
                </c:pt>
                <c:pt idx="83">
                  <c:v>18.792019111805189</c:v>
                </c:pt>
                <c:pt idx="84">
                  <c:v>18.77355131490889</c:v>
                </c:pt>
                <c:pt idx="85">
                  <c:v>18.98433873420322</c:v>
                </c:pt>
                <c:pt idx="86">
                  <c:v>19.076717782159889</c:v>
                </c:pt>
                <c:pt idx="87">
                  <c:v>19.154821596750811</c:v>
                </c:pt>
                <c:pt idx="88">
                  <c:v>18.933721095320919</c:v>
                </c:pt>
                <c:pt idx="89">
                  <c:v>18.83024857867062</c:v>
                </c:pt>
                <c:pt idx="90">
                  <c:v>19.043862541269181</c:v>
                </c:pt>
                <c:pt idx="91">
                  <c:v>19.170809903891289</c:v>
                </c:pt>
                <c:pt idx="92">
                  <c:v>19.113257489359231</c:v>
                </c:pt>
                <c:pt idx="93">
                  <c:v>19.30384723629022</c:v>
                </c:pt>
                <c:pt idx="94">
                  <c:v>19.380902304150919</c:v>
                </c:pt>
                <c:pt idx="95">
                  <c:v>19.46055144979146</c:v>
                </c:pt>
                <c:pt idx="96">
                  <c:v>19.374767915416399</c:v>
                </c:pt>
                <c:pt idx="97">
                  <c:v>19.51447288435153</c:v>
                </c:pt>
                <c:pt idx="98">
                  <c:v>19.715012565005068</c:v>
                </c:pt>
                <c:pt idx="99">
                  <c:v>19.490892859011929</c:v>
                </c:pt>
                <c:pt idx="100">
                  <c:v>20.020516753812409</c:v>
                </c:pt>
                <c:pt idx="101">
                  <c:v>19.55607776611383</c:v>
                </c:pt>
                <c:pt idx="102">
                  <c:v>19.916692431689089</c:v>
                </c:pt>
                <c:pt idx="103">
                  <c:v>20.037024914128821</c:v>
                </c:pt>
                <c:pt idx="104">
                  <c:v>19.838450259044151</c:v>
                </c:pt>
                <c:pt idx="105">
                  <c:v>20.107505485062731</c:v>
                </c:pt>
                <c:pt idx="106">
                  <c:v>19.959897354244731</c:v>
                </c:pt>
                <c:pt idx="107">
                  <c:v>19.737106128236231</c:v>
                </c:pt>
                <c:pt idx="108">
                  <c:v>20.009117512770789</c:v>
                </c:pt>
                <c:pt idx="109">
                  <c:v>19.911270609938729</c:v>
                </c:pt>
                <c:pt idx="110">
                  <c:v>19.966512345220028</c:v>
                </c:pt>
                <c:pt idx="111">
                  <c:v>20.329867321847011</c:v>
                </c:pt>
                <c:pt idx="112">
                  <c:v>20.257184819823038</c:v>
                </c:pt>
                <c:pt idx="113">
                  <c:v>20.246899946538189</c:v>
                </c:pt>
                <c:pt idx="114">
                  <c:v>20.142298587612501</c:v>
                </c:pt>
                <c:pt idx="115">
                  <c:v>20.303598971761119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3A2-8048-B955-D0AEBA2A2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174224"/>
        <c:axId val="253174616"/>
      </c:scatterChart>
      <c:valAx>
        <c:axId val="253174224"/>
        <c:scaling>
          <c:orientation val="minMax"/>
          <c:min val="197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9935126033774302"/>
              <c:y val="0.8323840769903769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74616"/>
        <c:crosses val="autoZero"/>
        <c:crossBetween val="midCat"/>
      </c:valAx>
      <c:valAx>
        <c:axId val="253174616"/>
        <c:scaling>
          <c:orientation val="minMax"/>
          <c:max val="2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</a:t>
                </a:r>
                <a:r>
                  <a:rPr lang="en-US" baseline="30000"/>
                  <a:t>o</a:t>
                </a:r>
                <a:r>
                  <a:rPr lang="en-US"/>
                  <a:t>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742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3996E-2"/>
          <c:y val="0.92005686789151397"/>
          <c:w val="0.75428628025270394"/>
          <c:h val="7.6969233012540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precipitation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5125765529309"/>
          <c:y val="0.17171296296296401"/>
          <c:w val="0.68111811023622004"/>
          <c:h val="0.608827282006418"/>
        </c:manualLayout>
      </c:layout>
      <c:scatterChart>
        <c:scatterStyle val="smoothMarker"/>
        <c:varyColors val="0"/>
        <c:ser>
          <c:idx val="0"/>
          <c:order val="0"/>
          <c:tx>
            <c:v>average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PCP!$AW$3:$AW$118</c:f>
              <c:numCache>
                <c:formatCode>General</c:formatCode>
                <c:ptCount val="116"/>
                <c:pt idx="0">
                  <c:v>7938000622.0131102</c:v>
                </c:pt>
                <c:pt idx="1">
                  <c:v>6292478965.8225498</c:v>
                </c:pt>
                <c:pt idx="2">
                  <c:v>5748206897.4231596</c:v>
                </c:pt>
                <c:pt idx="3">
                  <c:v>5980714626.8734102</c:v>
                </c:pt>
                <c:pt idx="4">
                  <c:v>7180382446.5774403</c:v>
                </c:pt>
                <c:pt idx="5">
                  <c:v>6353144446.5220003</c:v>
                </c:pt>
                <c:pt idx="6">
                  <c:v>6221723612.8481503</c:v>
                </c:pt>
                <c:pt idx="7">
                  <c:v>7551594393.5127296</c:v>
                </c:pt>
                <c:pt idx="8">
                  <c:v>6283870527.7070103</c:v>
                </c:pt>
                <c:pt idx="9">
                  <c:v>5447505224.2838497</c:v>
                </c:pt>
                <c:pt idx="10">
                  <c:v>6392942452.8446198</c:v>
                </c:pt>
                <c:pt idx="11">
                  <c:v>6483014789.3293104</c:v>
                </c:pt>
                <c:pt idx="12">
                  <c:v>6719162579.1698704</c:v>
                </c:pt>
                <c:pt idx="13">
                  <c:v>6120017919.3481302</c:v>
                </c:pt>
                <c:pt idx="14">
                  <c:v>5559685752.9941597</c:v>
                </c:pt>
                <c:pt idx="15">
                  <c:v>6709175190.7084999</c:v>
                </c:pt>
                <c:pt idx="16">
                  <c:v>6206305312.4851103</c:v>
                </c:pt>
                <c:pt idx="17">
                  <c:v>5182214005.3750896</c:v>
                </c:pt>
                <c:pt idx="18">
                  <c:v>5773909743.3746996</c:v>
                </c:pt>
                <c:pt idx="19">
                  <c:v>6343108825.0540304</c:v>
                </c:pt>
                <c:pt idx="20">
                  <c:v>5777248814.9199696</c:v>
                </c:pt>
                <c:pt idx="21">
                  <c:v>5671284436.3592796</c:v>
                </c:pt>
                <c:pt idx="22">
                  <c:v>6451615174.49895</c:v>
                </c:pt>
                <c:pt idx="23">
                  <c:v>6282529115.76542</c:v>
                </c:pt>
                <c:pt idx="24">
                  <c:v>6430562575.5750504</c:v>
                </c:pt>
                <c:pt idx="25">
                  <c:v>6939788520.3417501</c:v>
                </c:pt>
                <c:pt idx="26">
                  <c:v>6088601248.7920103</c:v>
                </c:pt>
                <c:pt idx="27">
                  <c:v>6097819421.8636999</c:v>
                </c:pt>
                <c:pt idx="28">
                  <c:v>7511076529.1927004</c:v>
                </c:pt>
                <c:pt idx="29">
                  <c:v>6493099205.5881395</c:v>
                </c:pt>
                <c:pt idx="30">
                  <c:v>6195570782.1126003</c:v>
                </c:pt>
                <c:pt idx="31">
                  <c:v>5870979439.7573996</c:v>
                </c:pt>
                <c:pt idx="32">
                  <c:v>6972281730.6145496</c:v>
                </c:pt>
                <c:pt idx="33">
                  <c:v>6884334539.1975498</c:v>
                </c:pt>
                <c:pt idx="34">
                  <c:v>5526848874.3120203</c:v>
                </c:pt>
                <c:pt idx="35">
                  <c:v>6265589584.4415998</c:v>
                </c:pt>
                <c:pt idx="36">
                  <c:v>6865982915.3476496</c:v>
                </c:pt>
                <c:pt idx="37">
                  <c:v>6958990923.8270702</c:v>
                </c:pt>
                <c:pt idx="38">
                  <c:v>6279740529.5044003</c:v>
                </c:pt>
                <c:pt idx="39">
                  <c:v>6163758347.2181902</c:v>
                </c:pt>
                <c:pt idx="40">
                  <c:v>6634620894.7392197</c:v>
                </c:pt>
                <c:pt idx="41">
                  <c:v>6944997816.2102299</c:v>
                </c:pt>
                <c:pt idx="42">
                  <c:v>6057207981.0102901</c:v>
                </c:pt>
                <c:pt idx="43">
                  <c:v>7169327137.7044001</c:v>
                </c:pt>
                <c:pt idx="44">
                  <c:v>6053439738.2248802</c:v>
                </c:pt>
                <c:pt idx="45">
                  <c:v>6867330843.5452604</c:v>
                </c:pt>
                <c:pt idx="46">
                  <c:v>6197117053.7861404</c:v>
                </c:pt>
                <c:pt idx="47">
                  <c:v>6184300823.3252096</c:v>
                </c:pt>
                <c:pt idx="48">
                  <c:v>6554476544.6930304</c:v>
                </c:pt>
                <c:pt idx="49">
                  <c:v>6228160794.4399405</c:v>
                </c:pt>
                <c:pt idx="50">
                  <c:v>5996924592.0544596</c:v>
                </c:pt>
                <c:pt idx="51">
                  <c:v>6203710374.6954298</c:v>
                </c:pt>
                <c:pt idx="52">
                  <c:v>5975606939.9702597</c:v>
                </c:pt>
                <c:pt idx="53">
                  <c:v>6767380809.7451496</c:v>
                </c:pt>
                <c:pt idx="54">
                  <c:v>5293379936.2015495</c:v>
                </c:pt>
                <c:pt idx="55">
                  <c:v>6104825928.7219496</c:v>
                </c:pt>
                <c:pt idx="56">
                  <c:v>5378712023.8631096</c:v>
                </c:pt>
                <c:pt idx="57">
                  <c:v>6611500415.5059605</c:v>
                </c:pt>
                <c:pt idx="58">
                  <c:v>6271180866.3294802</c:v>
                </c:pt>
                <c:pt idx="59">
                  <c:v>7397487824.0501499</c:v>
                </c:pt>
                <c:pt idx="60">
                  <c:v>5469821289.8699102</c:v>
                </c:pt>
                <c:pt idx="61">
                  <c:v>6190050780.9811497</c:v>
                </c:pt>
                <c:pt idx="62">
                  <c:v>5459001722.2812004</c:v>
                </c:pt>
                <c:pt idx="63">
                  <c:v>6734289468.1632996</c:v>
                </c:pt>
                <c:pt idx="64">
                  <c:v>6296177306.7131701</c:v>
                </c:pt>
                <c:pt idx="65">
                  <c:v>5830951854.9895897</c:v>
                </c:pt>
                <c:pt idx="66">
                  <c:v>6809877144.0325699</c:v>
                </c:pt>
                <c:pt idx="67">
                  <c:v>6809652851.0284004</c:v>
                </c:pt>
                <c:pt idx="68">
                  <c:v>6438678467.1727104</c:v>
                </c:pt>
                <c:pt idx="69">
                  <c:v>6544217282.4176702</c:v>
                </c:pt>
                <c:pt idx="70">
                  <c:v>6043885770.1343603</c:v>
                </c:pt>
                <c:pt idx="71">
                  <c:v>6330972266.4006796</c:v>
                </c:pt>
                <c:pt idx="72">
                  <c:v>6106935878.2219105</c:v>
                </c:pt>
                <c:pt idx="73">
                  <c:v>6216547269.1568899</c:v>
                </c:pt>
                <c:pt idx="74">
                  <c:v>5914551330.9447699</c:v>
                </c:pt>
                <c:pt idx="75">
                  <c:v>6955722047.3965397</c:v>
                </c:pt>
                <c:pt idx="76">
                  <c:v>6611876031.3153296</c:v>
                </c:pt>
                <c:pt idx="77">
                  <c:v>6988125264.2412596</c:v>
                </c:pt>
                <c:pt idx="78">
                  <c:v>5000652936.71171</c:v>
                </c:pt>
                <c:pt idx="79">
                  <c:v>5815799419.6804895</c:v>
                </c:pt>
                <c:pt idx="80">
                  <c:v>5379214668.5072899</c:v>
                </c:pt>
                <c:pt idx="81">
                  <c:v>7157260059.1743202</c:v>
                </c:pt>
                <c:pt idx="82">
                  <c:v>6688577278.1700802</c:v>
                </c:pt>
                <c:pt idx="83">
                  <c:v>5403839245.8993797</c:v>
                </c:pt>
                <c:pt idx="84">
                  <c:v>5272911740.0283403</c:v>
                </c:pt>
                <c:pt idx="85">
                  <c:v>5644615235.1922302</c:v>
                </c:pt>
                <c:pt idx="86">
                  <c:v>5989661152.1176004</c:v>
                </c:pt>
                <c:pt idx="87">
                  <c:v>5482177796.6598501</c:v>
                </c:pt>
                <c:pt idx="88">
                  <c:v>5446862905.8892002</c:v>
                </c:pt>
                <c:pt idx="89">
                  <c:v>7223529518.0462904</c:v>
                </c:pt>
                <c:pt idx="90">
                  <c:v>5468724905.1678801</c:v>
                </c:pt>
                <c:pt idx="91">
                  <c:v>6078822556.8996696</c:v>
                </c:pt>
                <c:pt idx="92">
                  <c:v>5411458226.1324196</c:v>
                </c:pt>
                <c:pt idx="93">
                  <c:v>5251264185.3475704</c:v>
                </c:pt>
                <c:pt idx="94">
                  <c:v>5533615629.9160099</c:v>
                </c:pt>
                <c:pt idx="95">
                  <c:v>5510369060.4278698</c:v>
                </c:pt>
                <c:pt idx="96">
                  <c:v>4925586808.3811102</c:v>
                </c:pt>
                <c:pt idx="97">
                  <c:v>6407216961.6642504</c:v>
                </c:pt>
                <c:pt idx="98">
                  <c:v>4974877710.1499004</c:v>
                </c:pt>
                <c:pt idx="99">
                  <c:v>5247938482.4104004</c:v>
                </c:pt>
                <c:pt idx="100">
                  <c:v>5092506648.2031898</c:v>
                </c:pt>
                <c:pt idx="101">
                  <c:v>6525100379.7237501</c:v>
                </c:pt>
                <c:pt idx="102">
                  <c:v>5319416520.9763899</c:v>
                </c:pt>
                <c:pt idx="103">
                  <c:v>4980430740.8053198</c:v>
                </c:pt>
                <c:pt idx="104">
                  <c:v>5676699570.0374002</c:v>
                </c:pt>
                <c:pt idx="105">
                  <c:v>5841862615.0894003</c:v>
                </c:pt>
                <c:pt idx="106">
                  <c:v>5222495339.7851801</c:v>
                </c:pt>
                <c:pt idx="107">
                  <c:v>4953079400.47752</c:v>
                </c:pt>
                <c:pt idx="108">
                  <c:v>4778911877.1548405</c:v>
                </c:pt>
                <c:pt idx="109">
                  <c:v>5956733234.4563704</c:v>
                </c:pt>
                <c:pt idx="110">
                  <c:v>6027403314.5277004</c:v>
                </c:pt>
                <c:pt idx="111">
                  <c:v>5502272650.8558197</c:v>
                </c:pt>
                <c:pt idx="112">
                  <c:v>5388388343.02493</c:v>
                </c:pt>
                <c:pt idx="113">
                  <c:v>5300465722.6969204</c:v>
                </c:pt>
                <c:pt idx="114">
                  <c:v>6360054260.9055204</c:v>
                </c:pt>
                <c:pt idx="115">
                  <c:v>5667725856.6020098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58E-0641-BC8B-87202CADDEDF}"/>
            </c:ext>
          </c:extLst>
        </c:ser>
        <c:ser>
          <c:idx val="1"/>
          <c:order val="1"/>
          <c:tx>
            <c:v>standard deviation</c:v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PCP!$BB$3:$BB$118</c:f>
              <c:numCache>
                <c:formatCode>General</c:formatCode>
                <c:ptCount val="116"/>
                <c:pt idx="0">
                  <c:v>6458359370.0622597</c:v>
                </c:pt>
                <c:pt idx="1">
                  <c:v>4957560638.41117</c:v>
                </c:pt>
                <c:pt idx="2">
                  <c:v>4942175117.8781204</c:v>
                </c:pt>
                <c:pt idx="3">
                  <c:v>4713984087.2860098</c:v>
                </c:pt>
                <c:pt idx="4">
                  <c:v>6704914868.2600403</c:v>
                </c:pt>
                <c:pt idx="5">
                  <c:v>4779115833.2028103</c:v>
                </c:pt>
                <c:pt idx="6">
                  <c:v>5343485152.9725304</c:v>
                </c:pt>
                <c:pt idx="7">
                  <c:v>5817970244.0089397</c:v>
                </c:pt>
                <c:pt idx="8">
                  <c:v>5463354405.82057</c:v>
                </c:pt>
                <c:pt idx="9">
                  <c:v>4851346203.7174797</c:v>
                </c:pt>
                <c:pt idx="10">
                  <c:v>4315155838.5266895</c:v>
                </c:pt>
                <c:pt idx="11">
                  <c:v>4952587412.0429001</c:v>
                </c:pt>
                <c:pt idx="12">
                  <c:v>5884828137.3712502</c:v>
                </c:pt>
                <c:pt idx="13">
                  <c:v>4955539287.9867201</c:v>
                </c:pt>
                <c:pt idx="14">
                  <c:v>4225272858.7542801</c:v>
                </c:pt>
                <c:pt idx="15">
                  <c:v>5711792638.6838303</c:v>
                </c:pt>
                <c:pt idx="16">
                  <c:v>5198277024.8835697</c:v>
                </c:pt>
                <c:pt idx="17">
                  <c:v>4004639864.6647201</c:v>
                </c:pt>
                <c:pt idx="18">
                  <c:v>3865862495.4564099</c:v>
                </c:pt>
                <c:pt idx="19">
                  <c:v>5262064668.9536304</c:v>
                </c:pt>
                <c:pt idx="20">
                  <c:v>3728798748.6890001</c:v>
                </c:pt>
                <c:pt idx="21">
                  <c:v>4436950308.2677202</c:v>
                </c:pt>
                <c:pt idx="22">
                  <c:v>4344975388.49646</c:v>
                </c:pt>
                <c:pt idx="23">
                  <c:v>4109192876.7941999</c:v>
                </c:pt>
                <c:pt idx="24">
                  <c:v>5099640774.7975397</c:v>
                </c:pt>
                <c:pt idx="25">
                  <c:v>5336147401.9500704</c:v>
                </c:pt>
                <c:pt idx="26">
                  <c:v>4540921213.6267405</c:v>
                </c:pt>
                <c:pt idx="27">
                  <c:v>4512422463.3267403</c:v>
                </c:pt>
                <c:pt idx="28">
                  <c:v>5936706770.7968998</c:v>
                </c:pt>
                <c:pt idx="29">
                  <c:v>4743731821.0191097</c:v>
                </c:pt>
                <c:pt idx="30">
                  <c:v>4792696585.8629599</c:v>
                </c:pt>
                <c:pt idx="31">
                  <c:v>4423341087.3678198</c:v>
                </c:pt>
                <c:pt idx="32">
                  <c:v>5381274164.3362703</c:v>
                </c:pt>
                <c:pt idx="33">
                  <c:v>4612954877.2089996</c:v>
                </c:pt>
                <c:pt idx="34">
                  <c:v>3367858014.34093</c:v>
                </c:pt>
                <c:pt idx="35">
                  <c:v>4422753429.6203203</c:v>
                </c:pt>
                <c:pt idx="36">
                  <c:v>5024542728.5055704</c:v>
                </c:pt>
                <c:pt idx="37">
                  <c:v>5110583933.9137697</c:v>
                </c:pt>
                <c:pt idx="38">
                  <c:v>4644588200.6448202</c:v>
                </c:pt>
                <c:pt idx="39">
                  <c:v>4542920800.3518496</c:v>
                </c:pt>
                <c:pt idx="40">
                  <c:v>5407958448.2716904</c:v>
                </c:pt>
                <c:pt idx="41">
                  <c:v>5175404692.2135801</c:v>
                </c:pt>
                <c:pt idx="42">
                  <c:v>4688818537.5704002</c:v>
                </c:pt>
                <c:pt idx="43">
                  <c:v>5651903392.7377005</c:v>
                </c:pt>
                <c:pt idx="44">
                  <c:v>4515312071.8495903</c:v>
                </c:pt>
                <c:pt idx="45">
                  <c:v>5212810408.2808504</c:v>
                </c:pt>
                <c:pt idx="46">
                  <c:v>4246072264.8902702</c:v>
                </c:pt>
                <c:pt idx="47">
                  <c:v>4278918044.4015598</c:v>
                </c:pt>
                <c:pt idx="48">
                  <c:v>4233443382.95855</c:v>
                </c:pt>
                <c:pt idx="49">
                  <c:v>4269562419.5114002</c:v>
                </c:pt>
                <c:pt idx="50">
                  <c:v>4186173605.0283499</c:v>
                </c:pt>
                <c:pt idx="51">
                  <c:v>4223601213.3870301</c:v>
                </c:pt>
                <c:pt idx="52">
                  <c:v>4830006584.2410097</c:v>
                </c:pt>
                <c:pt idx="53">
                  <c:v>4678987541.5621901</c:v>
                </c:pt>
                <c:pt idx="54">
                  <c:v>3553901337.8122401</c:v>
                </c:pt>
                <c:pt idx="55">
                  <c:v>4615869164.4762602</c:v>
                </c:pt>
                <c:pt idx="56">
                  <c:v>3755670085.4562702</c:v>
                </c:pt>
                <c:pt idx="57">
                  <c:v>3239906396.7167101</c:v>
                </c:pt>
                <c:pt idx="58">
                  <c:v>4332520889.8475704</c:v>
                </c:pt>
                <c:pt idx="59">
                  <c:v>5872141783.1127396</c:v>
                </c:pt>
                <c:pt idx="60">
                  <c:v>4518264310.6684799</c:v>
                </c:pt>
                <c:pt idx="61">
                  <c:v>4893608595.9119797</c:v>
                </c:pt>
                <c:pt idx="62">
                  <c:v>3279075559.3132801</c:v>
                </c:pt>
                <c:pt idx="63">
                  <c:v>5286097587.0220499</c:v>
                </c:pt>
                <c:pt idx="64">
                  <c:v>4476942261.3854904</c:v>
                </c:pt>
                <c:pt idx="65">
                  <c:v>4508805714.58708</c:v>
                </c:pt>
                <c:pt idx="66">
                  <c:v>5241349354.9204998</c:v>
                </c:pt>
                <c:pt idx="67">
                  <c:v>4105949547.6058302</c:v>
                </c:pt>
                <c:pt idx="68">
                  <c:v>4354033030.0772104</c:v>
                </c:pt>
                <c:pt idx="69">
                  <c:v>4738064999.7785797</c:v>
                </c:pt>
                <c:pt idx="70">
                  <c:v>3667708936.3762002</c:v>
                </c:pt>
                <c:pt idx="71">
                  <c:v>4978870851.4427004</c:v>
                </c:pt>
                <c:pt idx="72">
                  <c:v>4097316837.4994602</c:v>
                </c:pt>
                <c:pt idx="73">
                  <c:v>4961828630.9823704</c:v>
                </c:pt>
                <c:pt idx="74">
                  <c:v>3878909407.2929001</c:v>
                </c:pt>
                <c:pt idx="75">
                  <c:v>5254971903.20121</c:v>
                </c:pt>
                <c:pt idx="76">
                  <c:v>4250271541.0422401</c:v>
                </c:pt>
                <c:pt idx="77">
                  <c:v>4252893303.20051</c:v>
                </c:pt>
                <c:pt idx="78">
                  <c:v>3536136713.7780299</c:v>
                </c:pt>
                <c:pt idx="79">
                  <c:v>4154101049.7219</c:v>
                </c:pt>
                <c:pt idx="80">
                  <c:v>3457185583.0796499</c:v>
                </c:pt>
                <c:pt idx="81">
                  <c:v>5136352023.2307796</c:v>
                </c:pt>
                <c:pt idx="82">
                  <c:v>4870206974.7075195</c:v>
                </c:pt>
                <c:pt idx="83">
                  <c:v>3858014962.0640001</c:v>
                </c:pt>
                <c:pt idx="84">
                  <c:v>3811764556.6051998</c:v>
                </c:pt>
                <c:pt idx="85">
                  <c:v>4220284061.7788</c:v>
                </c:pt>
                <c:pt idx="86">
                  <c:v>3992949401.8466101</c:v>
                </c:pt>
                <c:pt idx="87">
                  <c:v>3508536651.6714101</c:v>
                </c:pt>
                <c:pt idx="88">
                  <c:v>3062664917.4997401</c:v>
                </c:pt>
                <c:pt idx="89">
                  <c:v>4851052159.8239202</c:v>
                </c:pt>
                <c:pt idx="90">
                  <c:v>3765712000.2969298</c:v>
                </c:pt>
                <c:pt idx="91">
                  <c:v>4072461115.5903001</c:v>
                </c:pt>
                <c:pt idx="92">
                  <c:v>3694948415.7677202</c:v>
                </c:pt>
                <c:pt idx="93">
                  <c:v>3767685635.6487699</c:v>
                </c:pt>
                <c:pt idx="94">
                  <c:v>3375667194.9633298</c:v>
                </c:pt>
                <c:pt idx="95">
                  <c:v>4353742724.1285696</c:v>
                </c:pt>
                <c:pt idx="96">
                  <c:v>3146126105.5371399</c:v>
                </c:pt>
                <c:pt idx="97">
                  <c:v>4097706887.5075598</c:v>
                </c:pt>
                <c:pt idx="98">
                  <c:v>3323129559.8042998</c:v>
                </c:pt>
                <c:pt idx="99">
                  <c:v>4216773635.0401101</c:v>
                </c:pt>
                <c:pt idx="100">
                  <c:v>3476038113.6630998</c:v>
                </c:pt>
                <c:pt idx="101">
                  <c:v>3443759202.7446499</c:v>
                </c:pt>
                <c:pt idx="102">
                  <c:v>3413892313.6679802</c:v>
                </c:pt>
                <c:pt idx="103">
                  <c:v>3387050168.1312399</c:v>
                </c:pt>
                <c:pt idx="104">
                  <c:v>3140567169.2838502</c:v>
                </c:pt>
                <c:pt idx="105">
                  <c:v>3560952761.2618599</c:v>
                </c:pt>
                <c:pt idx="106">
                  <c:v>3415695153.3474998</c:v>
                </c:pt>
                <c:pt idx="107">
                  <c:v>3915141572.7016101</c:v>
                </c:pt>
                <c:pt idx="108">
                  <c:v>3628144147.1708298</c:v>
                </c:pt>
                <c:pt idx="109">
                  <c:v>3876638481.3179598</c:v>
                </c:pt>
                <c:pt idx="110">
                  <c:v>3865832280.0294399</c:v>
                </c:pt>
                <c:pt idx="111">
                  <c:v>3975330952.1673999</c:v>
                </c:pt>
                <c:pt idx="112">
                  <c:v>3931460094.82691</c:v>
                </c:pt>
                <c:pt idx="113">
                  <c:v>3915417027.0473199</c:v>
                </c:pt>
                <c:pt idx="114">
                  <c:v>4371888042.5835104</c:v>
                </c:pt>
                <c:pt idx="115">
                  <c:v>3620309579.1531901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58E-0641-BC8B-87202CADDEDF}"/>
            </c:ext>
          </c:extLst>
        </c:ser>
        <c:ser>
          <c:idx val="2"/>
          <c:order val="2"/>
          <c:tx>
            <c:v>standard deviation</c:v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PCP!$BA$3:$BA$118</c:f>
              <c:numCache>
                <c:formatCode>General</c:formatCode>
                <c:ptCount val="116"/>
                <c:pt idx="0">
                  <c:v>9417641873.9639492</c:v>
                </c:pt>
                <c:pt idx="1">
                  <c:v>7627397293.2339296</c:v>
                </c:pt>
                <c:pt idx="2">
                  <c:v>6554238676.9682102</c:v>
                </c:pt>
                <c:pt idx="3">
                  <c:v>7247445166.4607801</c:v>
                </c:pt>
                <c:pt idx="4">
                  <c:v>7655850024.8948803</c:v>
                </c:pt>
                <c:pt idx="5">
                  <c:v>7927173059.8411703</c:v>
                </c:pt>
                <c:pt idx="6">
                  <c:v>7099962072.7237396</c:v>
                </c:pt>
                <c:pt idx="7">
                  <c:v>9285218543.0165195</c:v>
                </c:pt>
                <c:pt idx="8">
                  <c:v>7104386649.5934496</c:v>
                </c:pt>
                <c:pt idx="9">
                  <c:v>6043664244.8502302</c:v>
                </c:pt>
                <c:pt idx="10">
                  <c:v>8470729067.1625605</c:v>
                </c:pt>
                <c:pt idx="11">
                  <c:v>8013442166.6157303</c:v>
                </c:pt>
                <c:pt idx="12">
                  <c:v>7553497020.9684896</c:v>
                </c:pt>
                <c:pt idx="13">
                  <c:v>7284496550.7094698</c:v>
                </c:pt>
                <c:pt idx="14">
                  <c:v>6894098647.2340202</c:v>
                </c:pt>
                <c:pt idx="15">
                  <c:v>7706557742.7331696</c:v>
                </c:pt>
                <c:pt idx="16">
                  <c:v>7214333600.0866203</c:v>
                </c:pt>
                <c:pt idx="17">
                  <c:v>6359788146.0854597</c:v>
                </c:pt>
                <c:pt idx="18">
                  <c:v>7681956991.2930202</c:v>
                </c:pt>
                <c:pt idx="19">
                  <c:v>7424152981.1544304</c:v>
                </c:pt>
                <c:pt idx="20">
                  <c:v>7825698881.1509504</c:v>
                </c:pt>
                <c:pt idx="21">
                  <c:v>6905618564.4508305</c:v>
                </c:pt>
                <c:pt idx="22">
                  <c:v>8558254960.5014095</c:v>
                </c:pt>
                <c:pt idx="23">
                  <c:v>8455865354.7366104</c:v>
                </c:pt>
                <c:pt idx="24">
                  <c:v>7761484376.3525496</c:v>
                </c:pt>
                <c:pt idx="25">
                  <c:v>8543429638.7334099</c:v>
                </c:pt>
                <c:pt idx="26">
                  <c:v>7636281283.9572802</c:v>
                </c:pt>
                <c:pt idx="27">
                  <c:v>7683216380.4006205</c:v>
                </c:pt>
                <c:pt idx="28">
                  <c:v>9085446287.5884991</c:v>
                </c:pt>
                <c:pt idx="29">
                  <c:v>8242466590.1571703</c:v>
                </c:pt>
                <c:pt idx="30">
                  <c:v>7598444978.3622303</c:v>
                </c:pt>
                <c:pt idx="31">
                  <c:v>7318617792.1469898</c:v>
                </c:pt>
                <c:pt idx="32">
                  <c:v>8563289296.8928404</c:v>
                </c:pt>
                <c:pt idx="33">
                  <c:v>9155714201.1860809</c:v>
                </c:pt>
                <c:pt idx="34">
                  <c:v>7685839734.2831097</c:v>
                </c:pt>
                <c:pt idx="35">
                  <c:v>8108425739.2629004</c:v>
                </c:pt>
                <c:pt idx="36">
                  <c:v>8707423102.1897392</c:v>
                </c:pt>
                <c:pt idx="37">
                  <c:v>8807397913.7403908</c:v>
                </c:pt>
                <c:pt idx="38">
                  <c:v>7914892858.3640003</c:v>
                </c:pt>
                <c:pt idx="39">
                  <c:v>7784595894.0845098</c:v>
                </c:pt>
                <c:pt idx="40">
                  <c:v>7861283341.2067499</c:v>
                </c:pt>
                <c:pt idx="41">
                  <c:v>8714590940.2068901</c:v>
                </c:pt>
                <c:pt idx="42">
                  <c:v>7425597424.4501696</c:v>
                </c:pt>
                <c:pt idx="43">
                  <c:v>8686750882.6710892</c:v>
                </c:pt>
                <c:pt idx="44">
                  <c:v>7591567404.6001701</c:v>
                </c:pt>
                <c:pt idx="45">
                  <c:v>8521851278.80966</c:v>
                </c:pt>
                <c:pt idx="46">
                  <c:v>8148161842.6820297</c:v>
                </c:pt>
                <c:pt idx="47">
                  <c:v>8089683602.2488699</c:v>
                </c:pt>
                <c:pt idx="48">
                  <c:v>8875509706.4275093</c:v>
                </c:pt>
                <c:pt idx="49">
                  <c:v>8186759169.3684998</c:v>
                </c:pt>
                <c:pt idx="50">
                  <c:v>7807675579.0805902</c:v>
                </c:pt>
                <c:pt idx="51">
                  <c:v>8183819536.00383</c:v>
                </c:pt>
                <c:pt idx="52">
                  <c:v>7121207295.6995096</c:v>
                </c:pt>
                <c:pt idx="53">
                  <c:v>8855774077.9281006</c:v>
                </c:pt>
                <c:pt idx="54">
                  <c:v>7032858534.5908804</c:v>
                </c:pt>
                <c:pt idx="55">
                  <c:v>7593782692.9676199</c:v>
                </c:pt>
                <c:pt idx="56">
                  <c:v>7001753962.2699604</c:v>
                </c:pt>
                <c:pt idx="57">
                  <c:v>9983094434.2952099</c:v>
                </c:pt>
                <c:pt idx="58">
                  <c:v>8209840842.8114004</c:v>
                </c:pt>
                <c:pt idx="59">
                  <c:v>8922833864.9875507</c:v>
                </c:pt>
                <c:pt idx="60">
                  <c:v>6421378269.0713396</c:v>
                </c:pt>
                <c:pt idx="61">
                  <c:v>7486492966.0503302</c:v>
                </c:pt>
                <c:pt idx="62">
                  <c:v>7638927885.2490797</c:v>
                </c:pt>
                <c:pt idx="63">
                  <c:v>8182481349.3044996</c:v>
                </c:pt>
                <c:pt idx="64">
                  <c:v>8115412352.0408497</c:v>
                </c:pt>
                <c:pt idx="65">
                  <c:v>7153097995.3921499</c:v>
                </c:pt>
                <c:pt idx="66">
                  <c:v>8378404933.14468</c:v>
                </c:pt>
                <c:pt idx="67">
                  <c:v>9513356154.4509296</c:v>
                </c:pt>
                <c:pt idx="68">
                  <c:v>8523323904.2682104</c:v>
                </c:pt>
                <c:pt idx="69">
                  <c:v>8350369565.0567598</c:v>
                </c:pt>
                <c:pt idx="70">
                  <c:v>8420062603.8925104</c:v>
                </c:pt>
                <c:pt idx="71">
                  <c:v>7683073681.3586502</c:v>
                </c:pt>
                <c:pt idx="72">
                  <c:v>8116554918.9443502</c:v>
                </c:pt>
                <c:pt idx="73">
                  <c:v>7471265907.3314104</c:v>
                </c:pt>
                <c:pt idx="74">
                  <c:v>7950193254.5966597</c:v>
                </c:pt>
                <c:pt idx="75">
                  <c:v>8656472191.5918808</c:v>
                </c:pt>
                <c:pt idx="76">
                  <c:v>8973480521.5884209</c:v>
                </c:pt>
                <c:pt idx="77">
                  <c:v>9723357225.2820206</c:v>
                </c:pt>
                <c:pt idx="78">
                  <c:v>6465169159.6453896</c:v>
                </c:pt>
                <c:pt idx="79">
                  <c:v>7477497789.6390696</c:v>
                </c:pt>
                <c:pt idx="80">
                  <c:v>7301243753.9349203</c:v>
                </c:pt>
                <c:pt idx="81">
                  <c:v>9178168095.1178493</c:v>
                </c:pt>
                <c:pt idx="82">
                  <c:v>8506947581.6326399</c:v>
                </c:pt>
                <c:pt idx="83">
                  <c:v>6949663529.7347202</c:v>
                </c:pt>
                <c:pt idx="84">
                  <c:v>6734058923.4514799</c:v>
                </c:pt>
                <c:pt idx="85">
                  <c:v>7068946408.6056499</c:v>
                </c:pt>
                <c:pt idx="86">
                  <c:v>7986372902.3885803</c:v>
                </c:pt>
                <c:pt idx="87">
                  <c:v>7455818941.6482897</c:v>
                </c:pt>
                <c:pt idx="88">
                  <c:v>7831060894.2786503</c:v>
                </c:pt>
                <c:pt idx="89">
                  <c:v>9596006876.2686691</c:v>
                </c:pt>
                <c:pt idx="90">
                  <c:v>7171737810.0388298</c:v>
                </c:pt>
                <c:pt idx="91">
                  <c:v>8085183998.2090597</c:v>
                </c:pt>
                <c:pt idx="92">
                  <c:v>7127968036.4971304</c:v>
                </c:pt>
                <c:pt idx="93">
                  <c:v>6734842735.0463696</c:v>
                </c:pt>
                <c:pt idx="94">
                  <c:v>7691564064.8687296</c:v>
                </c:pt>
                <c:pt idx="95">
                  <c:v>6666995396.72717</c:v>
                </c:pt>
                <c:pt idx="96">
                  <c:v>6705047511.2250795</c:v>
                </c:pt>
                <c:pt idx="97">
                  <c:v>8716727035.8209305</c:v>
                </c:pt>
                <c:pt idx="98">
                  <c:v>6626625860.4954996</c:v>
                </c:pt>
                <c:pt idx="99">
                  <c:v>6279103329.7807102</c:v>
                </c:pt>
                <c:pt idx="100">
                  <c:v>6708975182.7432804</c:v>
                </c:pt>
                <c:pt idx="101">
                  <c:v>9606441556.7028503</c:v>
                </c:pt>
                <c:pt idx="102">
                  <c:v>7224940728.2848597</c:v>
                </c:pt>
                <c:pt idx="103">
                  <c:v>6573811313.4793797</c:v>
                </c:pt>
                <c:pt idx="104">
                  <c:v>8212831970.7909803</c:v>
                </c:pt>
                <c:pt idx="105">
                  <c:v>8122772468.9169197</c:v>
                </c:pt>
                <c:pt idx="106">
                  <c:v>7029295526.2228603</c:v>
                </c:pt>
                <c:pt idx="107">
                  <c:v>5991017228.2534904</c:v>
                </c:pt>
                <c:pt idx="108">
                  <c:v>5929679607.1388502</c:v>
                </c:pt>
                <c:pt idx="109">
                  <c:v>8036827987.59478</c:v>
                </c:pt>
                <c:pt idx="110">
                  <c:v>8188974349.0259705</c:v>
                </c:pt>
                <c:pt idx="111">
                  <c:v>7029214349.54424</c:v>
                </c:pt>
                <c:pt idx="112">
                  <c:v>6845316591.22295</c:v>
                </c:pt>
                <c:pt idx="113">
                  <c:v>6685514418.3464899</c:v>
                </c:pt>
                <c:pt idx="114">
                  <c:v>8348220479.22756</c:v>
                </c:pt>
                <c:pt idx="115">
                  <c:v>7715142134.0508299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58E-0641-BC8B-87202CADD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175400"/>
        <c:axId val="253175792"/>
      </c:scatterChart>
      <c:valAx>
        <c:axId val="253175400"/>
        <c:scaling>
          <c:orientation val="minMax"/>
          <c:min val="197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9935126033774302"/>
              <c:y val="0.8323840769903769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75792"/>
        <c:crosses val="autoZero"/>
        <c:crossBetween val="midCat"/>
      </c:valAx>
      <c:valAx>
        <c:axId val="25317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water volume (m</a:t>
                </a:r>
                <a:r>
                  <a:rPr lang="en-US" baseline="30000"/>
                  <a:t>3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754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3996E-2"/>
          <c:y val="0.92005686789151397"/>
          <c:w val="0.75428628025270394"/>
          <c:h val="7.6969233012540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irrigation water volume</a:t>
            </a:r>
            <a:endParaRPr lang="en-US" sz="1200" baseline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5125765529309"/>
          <c:y val="0.17171296296296401"/>
          <c:w val="0.68111811023622004"/>
          <c:h val="0.608827282006418"/>
        </c:manualLayout>
      </c:layout>
      <c:scatterChart>
        <c:scatterStyle val="smoothMarker"/>
        <c:varyColors val="0"/>
        <c:ser>
          <c:idx val="0"/>
          <c:order val="0"/>
          <c:tx>
            <c:v>average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AMOUNT'!$AW$3:$AW$118</c:f>
              <c:numCache>
                <c:formatCode>General</c:formatCode>
                <c:ptCount val="116"/>
                <c:pt idx="0">
                  <c:v>312438498.51149201</c:v>
                </c:pt>
                <c:pt idx="1">
                  <c:v>324365436.97943801</c:v>
                </c:pt>
                <c:pt idx="2">
                  <c:v>316400835.59488201</c:v>
                </c:pt>
                <c:pt idx="3">
                  <c:v>335602059.38261998</c:v>
                </c:pt>
                <c:pt idx="4">
                  <c:v>322532248.72690201</c:v>
                </c:pt>
                <c:pt idx="5">
                  <c:v>344947060.50483</c:v>
                </c:pt>
                <c:pt idx="6">
                  <c:v>320336914.92657697</c:v>
                </c:pt>
                <c:pt idx="7">
                  <c:v>332124606.99228001</c:v>
                </c:pt>
                <c:pt idx="8">
                  <c:v>352720480.15505999</c:v>
                </c:pt>
                <c:pt idx="9">
                  <c:v>319762666.60236502</c:v>
                </c:pt>
                <c:pt idx="10">
                  <c:v>320834644.73891401</c:v>
                </c:pt>
                <c:pt idx="11">
                  <c:v>340392353.68591702</c:v>
                </c:pt>
                <c:pt idx="12">
                  <c:v>327336710.950616</c:v>
                </c:pt>
                <c:pt idx="13">
                  <c:v>331528801.33429199</c:v>
                </c:pt>
                <c:pt idx="14">
                  <c:v>340815869.68697</c:v>
                </c:pt>
                <c:pt idx="15">
                  <c:v>328659375.05319798</c:v>
                </c:pt>
                <c:pt idx="16">
                  <c:v>333677421.59422702</c:v>
                </c:pt>
                <c:pt idx="17">
                  <c:v>334507705.77450699</c:v>
                </c:pt>
                <c:pt idx="18">
                  <c:v>330404169.40206301</c:v>
                </c:pt>
                <c:pt idx="19">
                  <c:v>323113763.75191098</c:v>
                </c:pt>
                <c:pt idx="20">
                  <c:v>332991069.88971102</c:v>
                </c:pt>
                <c:pt idx="21">
                  <c:v>340408885.47879398</c:v>
                </c:pt>
                <c:pt idx="22">
                  <c:v>324339437.13113999</c:v>
                </c:pt>
                <c:pt idx="23">
                  <c:v>335197051.88911402</c:v>
                </c:pt>
                <c:pt idx="24">
                  <c:v>344529078.55654502</c:v>
                </c:pt>
                <c:pt idx="25">
                  <c:v>330681765.02585602</c:v>
                </c:pt>
                <c:pt idx="26">
                  <c:v>338430554.48110503</c:v>
                </c:pt>
                <c:pt idx="27">
                  <c:v>350725580.05749398</c:v>
                </c:pt>
                <c:pt idx="28">
                  <c:v>336536076.42679799</c:v>
                </c:pt>
                <c:pt idx="29">
                  <c:v>321178297.97590601</c:v>
                </c:pt>
                <c:pt idx="30">
                  <c:v>332217870.39181501</c:v>
                </c:pt>
                <c:pt idx="31">
                  <c:v>340283468.77127397</c:v>
                </c:pt>
                <c:pt idx="32">
                  <c:v>325598447.98830003</c:v>
                </c:pt>
                <c:pt idx="33">
                  <c:v>341398153.56224102</c:v>
                </c:pt>
                <c:pt idx="34">
                  <c:v>349777835.21996498</c:v>
                </c:pt>
                <c:pt idx="35">
                  <c:v>331088565.55888402</c:v>
                </c:pt>
                <c:pt idx="36">
                  <c:v>331506248.82268697</c:v>
                </c:pt>
                <c:pt idx="37">
                  <c:v>334944481.115251</c:v>
                </c:pt>
                <c:pt idx="38">
                  <c:v>345466699.67167097</c:v>
                </c:pt>
                <c:pt idx="39">
                  <c:v>340073308.87890601</c:v>
                </c:pt>
                <c:pt idx="40">
                  <c:v>328707945.26539803</c:v>
                </c:pt>
                <c:pt idx="41">
                  <c:v>330981004.07738203</c:v>
                </c:pt>
                <c:pt idx="42">
                  <c:v>355722781.27490598</c:v>
                </c:pt>
                <c:pt idx="43">
                  <c:v>336577881.45778602</c:v>
                </c:pt>
                <c:pt idx="44">
                  <c:v>356312444.13527298</c:v>
                </c:pt>
                <c:pt idx="45">
                  <c:v>341151692.16335398</c:v>
                </c:pt>
                <c:pt idx="46">
                  <c:v>340335489.29164302</c:v>
                </c:pt>
                <c:pt idx="47">
                  <c:v>336461903.64071101</c:v>
                </c:pt>
                <c:pt idx="48">
                  <c:v>338685859.00164503</c:v>
                </c:pt>
                <c:pt idx="49">
                  <c:v>348342693.10048801</c:v>
                </c:pt>
                <c:pt idx="50">
                  <c:v>336608911.24395502</c:v>
                </c:pt>
                <c:pt idx="51">
                  <c:v>340993519.91750699</c:v>
                </c:pt>
                <c:pt idx="52">
                  <c:v>353144420.66192698</c:v>
                </c:pt>
                <c:pt idx="53">
                  <c:v>346282903.74931198</c:v>
                </c:pt>
                <c:pt idx="54">
                  <c:v>348907269.30044597</c:v>
                </c:pt>
                <c:pt idx="55">
                  <c:v>348962383.10873598</c:v>
                </c:pt>
                <c:pt idx="56">
                  <c:v>351645903.82837802</c:v>
                </c:pt>
                <c:pt idx="57">
                  <c:v>352552876.04783899</c:v>
                </c:pt>
                <c:pt idx="58">
                  <c:v>347141999.68657202</c:v>
                </c:pt>
                <c:pt idx="59">
                  <c:v>333222712.49610102</c:v>
                </c:pt>
                <c:pt idx="60">
                  <c:v>350507829.76841098</c:v>
                </c:pt>
                <c:pt idx="61">
                  <c:v>345745188.73918301</c:v>
                </c:pt>
                <c:pt idx="62">
                  <c:v>358093330.60618103</c:v>
                </c:pt>
                <c:pt idx="63">
                  <c:v>344714860.14056402</c:v>
                </c:pt>
                <c:pt idx="64">
                  <c:v>344048140.59167302</c:v>
                </c:pt>
                <c:pt idx="65">
                  <c:v>344082383.98894501</c:v>
                </c:pt>
                <c:pt idx="66">
                  <c:v>342038240.07572198</c:v>
                </c:pt>
                <c:pt idx="67">
                  <c:v>366846733.85390198</c:v>
                </c:pt>
                <c:pt idx="68">
                  <c:v>353080557.42824298</c:v>
                </c:pt>
                <c:pt idx="69">
                  <c:v>361789269.733257</c:v>
                </c:pt>
                <c:pt idx="70">
                  <c:v>355040443.77839398</c:v>
                </c:pt>
                <c:pt idx="71">
                  <c:v>345776305.17263103</c:v>
                </c:pt>
                <c:pt idx="72">
                  <c:v>360334598.13346499</c:v>
                </c:pt>
                <c:pt idx="73">
                  <c:v>343786736.01860899</c:v>
                </c:pt>
                <c:pt idx="74">
                  <c:v>349617001.76900399</c:v>
                </c:pt>
                <c:pt idx="75">
                  <c:v>351901092.060543</c:v>
                </c:pt>
                <c:pt idx="76">
                  <c:v>358844456.61308599</c:v>
                </c:pt>
                <c:pt idx="77">
                  <c:v>364441992.50718999</c:v>
                </c:pt>
                <c:pt idx="78">
                  <c:v>364938501.88173002</c:v>
                </c:pt>
                <c:pt idx="79">
                  <c:v>345694827.37750298</c:v>
                </c:pt>
                <c:pt idx="80">
                  <c:v>355692873.21884698</c:v>
                </c:pt>
                <c:pt idx="81">
                  <c:v>357378148.49302298</c:v>
                </c:pt>
                <c:pt idx="82">
                  <c:v>363859872.01726502</c:v>
                </c:pt>
                <c:pt idx="83">
                  <c:v>365710194.84150702</c:v>
                </c:pt>
                <c:pt idx="84">
                  <c:v>363590736.65145802</c:v>
                </c:pt>
                <c:pt idx="85">
                  <c:v>358197870.04962701</c:v>
                </c:pt>
                <c:pt idx="86">
                  <c:v>360002894.73930699</c:v>
                </c:pt>
                <c:pt idx="87">
                  <c:v>348492490.11436599</c:v>
                </c:pt>
                <c:pt idx="88">
                  <c:v>358856143.75507599</c:v>
                </c:pt>
                <c:pt idx="89">
                  <c:v>347133365.05837297</c:v>
                </c:pt>
                <c:pt idx="90">
                  <c:v>365789140.47624803</c:v>
                </c:pt>
                <c:pt idx="91">
                  <c:v>366363691.56322998</c:v>
                </c:pt>
                <c:pt idx="92">
                  <c:v>370182606.24162298</c:v>
                </c:pt>
                <c:pt idx="93">
                  <c:v>353775899.980672</c:v>
                </c:pt>
                <c:pt idx="94">
                  <c:v>363400203.41440499</c:v>
                </c:pt>
                <c:pt idx="95">
                  <c:v>359300795.27095699</c:v>
                </c:pt>
                <c:pt idx="96">
                  <c:v>357726396.64736998</c:v>
                </c:pt>
                <c:pt idx="97">
                  <c:v>347936123.33196801</c:v>
                </c:pt>
                <c:pt idx="98">
                  <c:v>377470364.66643101</c:v>
                </c:pt>
                <c:pt idx="99">
                  <c:v>361820933.55602098</c:v>
                </c:pt>
                <c:pt idx="100">
                  <c:v>347033434.26004899</c:v>
                </c:pt>
                <c:pt idx="101">
                  <c:v>363054199.302683</c:v>
                </c:pt>
                <c:pt idx="102">
                  <c:v>360301301.48583603</c:v>
                </c:pt>
                <c:pt idx="103">
                  <c:v>355221175.34840101</c:v>
                </c:pt>
                <c:pt idx="104">
                  <c:v>358509499.73024601</c:v>
                </c:pt>
                <c:pt idx="105">
                  <c:v>351716175.09314603</c:v>
                </c:pt>
                <c:pt idx="106">
                  <c:v>352646626.18923903</c:v>
                </c:pt>
                <c:pt idx="107">
                  <c:v>355740273.63711703</c:v>
                </c:pt>
                <c:pt idx="108">
                  <c:v>355511302.12332797</c:v>
                </c:pt>
                <c:pt idx="109">
                  <c:v>356696178.815889</c:v>
                </c:pt>
                <c:pt idx="110">
                  <c:v>356857683.859851</c:v>
                </c:pt>
                <c:pt idx="111">
                  <c:v>363331266.95316702</c:v>
                </c:pt>
                <c:pt idx="112">
                  <c:v>360556629.07770598</c:v>
                </c:pt>
                <c:pt idx="113">
                  <c:v>361243003.88804102</c:v>
                </c:pt>
                <c:pt idx="114">
                  <c:v>354369310.64904898</c:v>
                </c:pt>
                <c:pt idx="115">
                  <c:v>363339866.89039499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0BD-1C4A-84B1-41FB43807344}"/>
            </c:ext>
          </c:extLst>
        </c:ser>
        <c:ser>
          <c:idx val="1"/>
          <c:order val="1"/>
          <c:tx>
            <c:v>standard deviation</c:v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AMOUNT'!$BB$3:$BB$118</c:f>
              <c:numCache>
                <c:formatCode>General</c:formatCode>
                <c:ptCount val="116"/>
                <c:pt idx="0">
                  <c:v>296020637.656739</c:v>
                </c:pt>
                <c:pt idx="1">
                  <c:v>316852021.858486</c:v>
                </c:pt>
                <c:pt idx="2">
                  <c:v>297391718.21831799</c:v>
                </c:pt>
                <c:pt idx="3">
                  <c:v>308899860.15238202</c:v>
                </c:pt>
                <c:pt idx="4">
                  <c:v>306465616.78629702</c:v>
                </c:pt>
                <c:pt idx="5">
                  <c:v>324665129.81275201</c:v>
                </c:pt>
                <c:pt idx="6">
                  <c:v>299227400.27649701</c:v>
                </c:pt>
                <c:pt idx="7">
                  <c:v>321409411.18631297</c:v>
                </c:pt>
                <c:pt idx="8">
                  <c:v>340503347.15284902</c:v>
                </c:pt>
                <c:pt idx="9">
                  <c:v>313575555.33881301</c:v>
                </c:pt>
                <c:pt idx="10">
                  <c:v>299540019.48462999</c:v>
                </c:pt>
                <c:pt idx="11">
                  <c:v>319941092.75822699</c:v>
                </c:pt>
                <c:pt idx="12">
                  <c:v>314921402.51916802</c:v>
                </c:pt>
                <c:pt idx="13">
                  <c:v>311684057.95772898</c:v>
                </c:pt>
                <c:pt idx="14">
                  <c:v>321892304.02397001</c:v>
                </c:pt>
                <c:pt idx="15">
                  <c:v>315279649.77639103</c:v>
                </c:pt>
                <c:pt idx="16">
                  <c:v>318544855.20200002</c:v>
                </c:pt>
                <c:pt idx="17">
                  <c:v>323450281.640145</c:v>
                </c:pt>
                <c:pt idx="18">
                  <c:v>317993182.57444799</c:v>
                </c:pt>
                <c:pt idx="19">
                  <c:v>289803722.65725797</c:v>
                </c:pt>
                <c:pt idx="20">
                  <c:v>312421932.60249799</c:v>
                </c:pt>
                <c:pt idx="21">
                  <c:v>325858327.46654499</c:v>
                </c:pt>
                <c:pt idx="22">
                  <c:v>300233273.85449803</c:v>
                </c:pt>
                <c:pt idx="23">
                  <c:v>310281873.89169902</c:v>
                </c:pt>
                <c:pt idx="24">
                  <c:v>320782426.87826103</c:v>
                </c:pt>
                <c:pt idx="25">
                  <c:v>318637486.08514303</c:v>
                </c:pt>
                <c:pt idx="26">
                  <c:v>315455352.56265801</c:v>
                </c:pt>
                <c:pt idx="27">
                  <c:v>325808836.07071799</c:v>
                </c:pt>
                <c:pt idx="28">
                  <c:v>309840309.746957</c:v>
                </c:pt>
                <c:pt idx="29">
                  <c:v>294255172.19429702</c:v>
                </c:pt>
                <c:pt idx="30">
                  <c:v>311341584.48346698</c:v>
                </c:pt>
                <c:pt idx="31">
                  <c:v>320246720.279805</c:v>
                </c:pt>
                <c:pt idx="32">
                  <c:v>295658892.734083</c:v>
                </c:pt>
                <c:pt idx="33">
                  <c:v>319644900.97304302</c:v>
                </c:pt>
                <c:pt idx="34">
                  <c:v>320215424.54003799</c:v>
                </c:pt>
                <c:pt idx="35">
                  <c:v>312080598.20098197</c:v>
                </c:pt>
                <c:pt idx="36">
                  <c:v>313200630.13281</c:v>
                </c:pt>
                <c:pt idx="37">
                  <c:v>311762314.811593</c:v>
                </c:pt>
                <c:pt idx="38">
                  <c:v>328237822.08439898</c:v>
                </c:pt>
                <c:pt idx="39">
                  <c:v>309795265.70195502</c:v>
                </c:pt>
                <c:pt idx="40">
                  <c:v>303013632.167319</c:v>
                </c:pt>
                <c:pt idx="41">
                  <c:v>315408635.72807801</c:v>
                </c:pt>
                <c:pt idx="42">
                  <c:v>341453194.48637998</c:v>
                </c:pt>
                <c:pt idx="43">
                  <c:v>324825068.41339898</c:v>
                </c:pt>
                <c:pt idx="44">
                  <c:v>344559999.04361701</c:v>
                </c:pt>
                <c:pt idx="45">
                  <c:v>322230937.53623599</c:v>
                </c:pt>
                <c:pt idx="46">
                  <c:v>329350993.65048403</c:v>
                </c:pt>
                <c:pt idx="47">
                  <c:v>315234927.99768001</c:v>
                </c:pt>
                <c:pt idx="48">
                  <c:v>315029576.106718</c:v>
                </c:pt>
                <c:pt idx="49">
                  <c:v>336212087.927751</c:v>
                </c:pt>
                <c:pt idx="50">
                  <c:v>309200737.29583299</c:v>
                </c:pt>
                <c:pt idx="51">
                  <c:v>319698230.08112103</c:v>
                </c:pt>
                <c:pt idx="52">
                  <c:v>330162620.07745701</c:v>
                </c:pt>
                <c:pt idx="53">
                  <c:v>319846356.72238702</c:v>
                </c:pt>
                <c:pt idx="54">
                  <c:v>331084908.66890299</c:v>
                </c:pt>
                <c:pt idx="55">
                  <c:v>334681125.79423302</c:v>
                </c:pt>
                <c:pt idx="56">
                  <c:v>329383269.23044401</c:v>
                </c:pt>
                <c:pt idx="57">
                  <c:v>322262319.15805697</c:v>
                </c:pt>
                <c:pt idx="58">
                  <c:v>330560013.604451</c:v>
                </c:pt>
                <c:pt idx="59">
                  <c:v>315518136.40647697</c:v>
                </c:pt>
                <c:pt idx="60">
                  <c:v>319730397.68408799</c:v>
                </c:pt>
                <c:pt idx="61">
                  <c:v>324988665.97874099</c:v>
                </c:pt>
                <c:pt idx="62">
                  <c:v>340092761.79239303</c:v>
                </c:pt>
                <c:pt idx="63">
                  <c:v>314613521.61744201</c:v>
                </c:pt>
                <c:pt idx="64">
                  <c:v>320488634.30840099</c:v>
                </c:pt>
                <c:pt idx="65">
                  <c:v>315225092.11052299</c:v>
                </c:pt>
                <c:pt idx="66">
                  <c:v>319575048.35282803</c:v>
                </c:pt>
                <c:pt idx="67">
                  <c:v>342583329.53834301</c:v>
                </c:pt>
                <c:pt idx="68">
                  <c:v>332482836.134229</c:v>
                </c:pt>
                <c:pt idx="69">
                  <c:v>345039071.29744202</c:v>
                </c:pt>
                <c:pt idx="70">
                  <c:v>325984839.51273298</c:v>
                </c:pt>
                <c:pt idx="71">
                  <c:v>319281675.83787799</c:v>
                </c:pt>
                <c:pt idx="72">
                  <c:v>337317222.11043698</c:v>
                </c:pt>
                <c:pt idx="73">
                  <c:v>324656901.91771901</c:v>
                </c:pt>
                <c:pt idx="74">
                  <c:v>326604127.02677298</c:v>
                </c:pt>
                <c:pt idx="75">
                  <c:v>327866152.52893198</c:v>
                </c:pt>
                <c:pt idx="76">
                  <c:v>333267651.65657097</c:v>
                </c:pt>
                <c:pt idx="77">
                  <c:v>334783754.631163</c:v>
                </c:pt>
                <c:pt idx="78">
                  <c:v>347066805.07277298</c:v>
                </c:pt>
                <c:pt idx="79">
                  <c:v>316128921.32946002</c:v>
                </c:pt>
                <c:pt idx="80">
                  <c:v>325532142.11076802</c:v>
                </c:pt>
                <c:pt idx="81">
                  <c:v>336110496.66415399</c:v>
                </c:pt>
                <c:pt idx="82">
                  <c:v>352740659.30653697</c:v>
                </c:pt>
                <c:pt idx="83">
                  <c:v>337808866.33054501</c:v>
                </c:pt>
                <c:pt idx="84">
                  <c:v>348161185.30548197</c:v>
                </c:pt>
                <c:pt idx="85">
                  <c:v>337869264.418616</c:v>
                </c:pt>
                <c:pt idx="86">
                  <c:v>336258904.23872501</c:v>
                </c:pt>
                <c:pt idx="87">
                  <c:v>319457283.19952703</c:v>
                </c:pt>
                <c:pt idx="88">
                  <c:v>324719176.6049</c:v>
                </c:pt>
                <c:pt idx="89">
                  <c:v>321551692.47324002</c:v>
                </c:pt>
                <c:pt idx="90">
                  <c:v>345835280.22211099</c:v>
                </c:pt>
                <c:pt idx="91">
                  <c:v>340669903.04280698</c:v>
                </c:pt>
                <c:pt idx="92">
                  <c:v>353772478.38132399</c:v>
                </c:pt>
                <c:pt idx="93">
                  <c:v>326375349.42563301</c:v>
                </c:pt>
                <c:pt idx="94">
                  <c:v>340219826.07010198</c:v>
                </c:pt>
                <c:pt idx="95">
                  <c:v>343009146.90032798</c:v>
                </c:pt>
                <c:pt idx="96">
                  <c:v>334252011.13375002</c:v>
                </c:pt>
                <c:pt idx="97">
                  <c:v>325002365.59767699</c:v>
                </c:pt>
                <c:pt idx="98">
                  <c:v>347559812.96693099</c:v>
                </c:pt>
                <c:pt idx="99">
                  <c:v>338025762.88066</c:v>
                </c:pt>
                <c:pt idx="100">
                  <c:v>316749703.52649498</c:v>
                </c:pt>
                <c:pt idx="101">
                  <c:v>341583858.09079701</c:v>
                </c:pt>
                <c:pt idx="102">
                  <c:v>328112789.35839099</c:v>
                </c:pt>
                <c:pt idx="103">
                  <c:v>330489132.925776</c:v>
                </c:pt>
                <c:pt idx="104">
                  <c:v>335708227.703233</c:v>
                </c:pt>
                <c:pt idx="105">
                  <c:v>322737499.10899699</c:v>
                </c:pt>
                <c:pt idx="106">
                  <c:v>324175979.01147699</c:v>
                </c:pt>
                <c:pt idx="107">
                  <c:v>343085269.48286802</c:v>
                </c:pt>
                <c:pt idx="108">
                  <c:v>326926326.74486202</c:v>
                </c:pt>
                <c:pt idx="109">
                  <c:v>331402100.13529301</c:v>
                </c:pt>
                <c:pt idx="110">
                  <c:v>330262559.04775798</c:v>
                </c:pt>
                <c:pt idx="111">
                  <c:v>342010200.90268302</c:v>
                </c:pt>
                <c:pt idx="112">
                  <c:v>334819503.99342799</c:v>
                </c:pt>
                <c:pt idx="113">
                  <c:v>341780148.58963603</c:v>
                </c:pt>
                <c:pt idx="114">
                  <c:v>330392416.49251199</c:v>
                </c:pt>
                <c:pt idx="115">
                  <c:v>331799386.13540697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0BD-1C4A-84B1-41FB43807344}"/>
            </c:ext>
          </c:extLst>
        </c:ser>
        <c:ser>
          <c:idx val="2"/>
          <c:order val="2"/>
          <c:tx>
            <c:v>standard deviation</c:v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AMOUNT'!$BA$3:$BA$118</c:f>
              <c:numCache>
                <c:formatCode>General</c:formatCode>
                <c:ptCount val="116"/>
                <c:pt idx="0">
                  <c:v>328856359.36624497</c:v>
                </c:pt>
                <c:pt idx="1">
                  <c:v>331878852.10039198</c:v>
                </c:pt>
                <c:pt idx="2">
                  <c:v>335409952.97144502</c:v>
                </c:pt>
                <c:pt idx="3">
                  <c:v>362304258.612858</c:v>
                </c:pt>
                <c:pt idx="4">
                  <c:v>338598880.66750902</c:v>
                </c:pt>
                <c:pt idx="5">
                  <c:v>365228991.19690698</c:v>
                </c:pt>
                <c:pt idx="6">
                  <c:v>341446429.57665801</c:v>
                </c:pt>
                <c:pt idx="7">
                  <c:v>342839802.79825097</c:v>
                </c:pt>
                <c:pt idx="8">
                  <c:v>364937613.15727001</c:v>
                </c:pt>
                <c:pt idx="9">
                  <c:v>325949777.86591798</c:v>
                </c:pt>
                <c:pt idx="10">
                  <c:v>342129269.99319702</c:v>
                </c:pt>
                <c:pt idx="11">
                  <c:v>360843614.613608</c:v>
                </c:pt>
                <c:pt idx="12">
                  <c:v>339752019.382065</c:v>
                </c:pt>
                <c:pt idx="13">
                  <c:v>351373544.71085501</c:v>
                </c:pt>
                <c:pt idx="14">
                  <c:v>359739435.34996903</c:v>
                </c:pt>
                <c:pt idx="15">
                  <c:v>342039100.33000398</c:v>
                </c:pt>
                <c:pt idx="16">
                  <c:v>348809987.98645502</c:v>
                </c:pt>
                <c:pt idx="17">
                  <c:v>345565129.90886998</c:v>
                </c:pt>
                <c:pt idx="18">
                  <c:v>342815156.22967798</c:v>
                </c:pt>
                <c:pt idx="19">
                  <c:v>356423804.84656602</c:v>
                </c:pt>
                <c:pt idx="20">
                  <c:v>353560207.17692399</c:v>
                </c:pt>
                <c:pt idx="21">
                  <c:v>354959443.49104297</c:v>
                </c:pt>
                <c:pt idx="22">
                  <c:v>348445600.40778202</c:v>
                </c:pt>
                <c:pt idx="23">
                  <c:v>360112229.88652903</c:v>
                </c:pt>
                <c:pt idx="24">
                  <c:v>368275730.23483002</c:v>
                </c:pt>
                <c:pt idx="25">
                  <c:v>342726043.96657002</c:v>
                </c:pt>
                <c:pt idx="26">
                  <c:v>361405756.39955097</c:v>
                </c:pt>
                <c:pt idx="27">
                  <c:v>375642324.04426998</c:v>
                </c:pt>
                <c:pt idx="28">
                  <c:v>363231843.10664201</c:v>
                </c:pt>
                <c:pt idx="29">
                  <c:v>348101423.75751698</c:v>
                </c:pt>
                <c:pt idx="30">
                  <c:v>353094156.30016297</c:v>
                </c:pt>
                <c:pt idx="31">
                  <c:v>360320217.26274598</c:v>
                </c:pt>
                <c:pt idx="32">
                  <c:v>355538003.24251699</c:v>
                </c:pt>
                <c:pt idx="33">
                  <c:v>363151406.15144002</c:v>
                </c:pt>
                <c:pt idx="34">
                  <c:v>379340245.89989197</c:v>
                </c:pt>
                <c:pt idx="35">
                  <c:v>350096532.91678399</c:v>
                </c:pt>
                <c:pt idx="36">
                  <c:v>349811867.51256502</c:v>
                </c:pt>
                <c:pt idx="37">
                  <c:v>358126647.41890901</c:v>
                </c:pt>
                <c:pt idx="38">
                  <c:v>362695577.25894302</c:v>
                </c:pt>
                <c:pt idx="39">
                  <c:v>370351352.055857</c:v>
                </c:pt>
                <c:pt idx="40">
                  <c:v>354402258.36347902</c:v>
                </c:pt>
                <c:pt idx="41">
                  <c:v>346553372.42668301</c:v>
                </c:pt>
                <c:pt idx="42">
                  <c:v>369992368.06343102</c:v>
                </c:pt>
                <c:pt idx="43">
                  <c:v>348330694.50217301</c:v>
                </c:pt>
                <c:pt idx="44">
                  <c:v>368064889.22692901</c:v>
                </c:pt>
                <c:pt idx="45">
                  <c:v>360072446.79046899</c:v>
                </c:pt>
                <c:pt idx="46">
                  <c:v>351319984.93280602</c:v>
                </c:pt>
                <c:pt idx="47">
                  <c:v>357688879.28373897</c:v>
                </c:pt>
                <c:pt idx="48">
                  <c:v>362342141.89657301</c:v>
                </c:pt>
                <c:pt idx="49">
                  <c:v>360473298.27322602</c:v>
                </c:pt>
                <c:pt idx="50">
                  <c:v>364017085.19207603</c:v>
                </c:pt>
                <c:pt idx="51">
                  <c:v>362288809.75389302</c:v>
                </c:pt>
                <c:pt idx="52">
                  <c:v>376126221.24639797</c:v>
                </c:pt>
                <c:pt idx="53">
                  <c:v>372719450.77623302</c:v>
                </c:pt>
                <c:pt idx="54">
                  <c:v>366729629.93198597</c:v>
                </c:pt>
                <c:pt idx="55">
                  <c:v>363243640.42323703</c:v>
                </c:pt>
                <c:pt idx="56">
                  <c:v>373908538.42631</c:v>
                </c:pt>
                <c:pt idx="57">
                  <c:v>382843432.93762302</c:v>
                </c:pt>
                <c:pt idx="58">
                  <c:v>363723985.76869398</c:v>
                </c:pt>
                <c:pt idx="59">
                  <c:v>350927288.585724</c:v>
                </c:pt>
                <c:pt idx="60">
                  <c:v>381285261.85273403</c:v>
                </c:pt>
                <c:pt idx="61">
                  <c:v>366501711.49962401</c:v>
                </c:pt>
                <c:pt idx="62">
                  <c:v>376093899.41996598</c:v>
                </c:pt>
                <c:pt idx="63">
                  <c:v>374816198.66368198</c:v>
                </c:pt>
                <c:pt idx="64">
                  <c:v>367607646.87494898</c:v>
                </c:pt>
                <c:pt idx="65">
                  <c:v>372939675.867369</c:v>
                </c:pt>
                <c:pt idx="66">
                  <c:v>364501431.79861498</c:v>
                </c:pt>
                <c:pt idx="67">
                  <c:v>391110138.16946101</c:v>
                </c:pt>
                <c:pt idx="68">
                  <c:v>373678278.722256</c:v>
                </c:pt>
                <c:pt idx="69">
                  <c:v>378539468.16907102</c:v>
                </c:pt>
                <c:pt idx="70">
                  <c:v>384096048.04405397</c:v>
                </c:pt>
                <c:pt idx="71">
                  <c:v>372270934.50738502</c:v>
                </c:pt>
                <c:pt idx="72">
                  <c:v>383351974.15649301</c:v>
                </c:pt>
                <c:pt idx="73">
                  <c:v>362916570.11949903</c:v>
                </c:pt>
                <c:pt idx="74">
                  <c:v>372629876.51123297</c:v>
                </c:pt>
                <c:pt idx="75">
                  <c:v>375936031.59215498</c:v>
                </c:pt>
                <c:pt idx="76">
                  <c:v>384421261.569601</c:v>
                </c:pt>
                <c:pt idx="77">
                  <c:v>394100230.38321602</c:v>
                </c:pt>
                <c:pt idx="78">
                  <c:v>382810198.690687</c:v>
                </c:pt>
                <c:pt idx="79">
                  <c:v>375260733.42554599</c:v>
                </c:pt>
                <c:pt idx="80">
                  <c:v>385853604.32692701</c:v>
                </c:pt>
                <c:pt idx="81">
                  <c:v>378645800.32189399</c:v>
                </c:pt>
                <c:pt idx="82">
                  <c:v>374979084.727992</c:v>
                </c:pt>
                <c:pt idx="83">
                  <c:v>393611523.35246903</c:v>
                </c:pt>
                <c:pt idx="84">
                  <c:v>379020287.99743301</c:v>
                </c:pt>
                <c:pt idx="85">
                  <c:v>378526475.680637</c:v>
                </c:pt>
                <c:pt idx="86">
                  <c:v>383746885.23988998</c:v>
                </c:pt>
                <c:pt idx="87">
                  <c:v>377527697.02920502</c:v>
                </c:pt>
                <c:pt idx="88">
                  <c:v>392993110.90525299</c:v>
                </c:pt>
                <c:pt idx="89">
                  <c:v>372715037.643507</c:v>
                </c:pt>
                <c:pt idx="90">
                  <c:v>385743000.73038697</c:v>
                </c:pt>
                <c:pt idx="91">
                  <c:v>392057480.08365297</c:v>
                </c:pt>
                <c:pt idx="92">
                  <c:v>386592734.10192299</c:v>
                </c:pt>
                <c:pt idx="93">
                  <c:v>381176450.53571302</c:v>
                </c:pt>
                <c:pt idx="94">
                  <c:v>386580580.75871003</c:v>
                </c:pt>
                <c:pt idx="95">
                  <c:v>375592443.64158797</c:v>
                </c:pt>
                <c:pt idx="96">
                  <c:v>381200782.16098702</c:v>
                </c:pt>
                <c:pt idx="97">
                  <c:v>370869881.06625903</c:v>
                </c:pt>
                <c:pt idx="98">
                  <c:v>407380916.36593002</c:v>
                </c:pt>
                <c:pt idx="99">
                  <c:v>385616104.231381</c:v>
                </c:pt>
                <c:pt idx="100">
                  <c:v>377317164.99360198</c:v>
                </c:pt>
                <c:pt idx="101">
                  <c:v>384524540.51456797</c:v>
                </c:pt>
                <c:pt idx="102">
                  <c:v>392489813.61328202</c:v>
                </c:pt>
                <c:pt idx="103">
                  <c:v>379953217.77102202</c:v>
                </c:pt>
                <c:pt idx="104">
                  <c:v>381310771.75726098</c:v>
                </c:pt>
                <c:pt idx="105">
                  <c:v>380694851.07729501</c:v>
                </c:pt>
                <c:pt idx="106">
                  <c:v>381117273.367001</c:v>
                </c:pt>
                <c:pt idx="107">
                  <c:v>368395277.79136503</c:v>
                </c:pt>
                <c:pt idx="108">
                  <c:v>384096277.50179499</c:v>
                </c:pt>
                <c:pt idx="109">
                  <c:v>381990257.49648303</c:v>
                </c:pt>
                <c:pt idx="110">
                  <c:v>383452808.67194301</c:v>
                </c:pt>
                <c:pt idx="111">
                  <c:v>384652333.00365102</c:v>
                </c:pt>
                <c:pt idx="112">
                  <c:v>386293754.16198498</c:v>
                </c:pt>
                <c:pt idx="113">
                  <c:v>380705859.18644601</c:v>
                </c:pt>
                <c:pt idx="114">
                  <c:v>378346204.80558699</c:v>
                </c:pt>
                <c:pt idx="115">
                  <c:v>394880347.645383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0BD-1C4A-84B1-41FB43807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568464"/>
        <c:axId val="253568856"/>
      </c:scatterChart>
      <c:valAx>
        <c:axId val="253568464"/>
        <c:scaling>
          <c:orientation val="minMax"/>
          <c:min val="197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9935126033774302"/>
              <c:y val="0.8323840769903769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68856"/>
        <c:crosses val="autoZero"/>
        <c:crossBetween val="midCat"/>
      </c:valAx>
      <c:valAx>
        <c:axId val="2535688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water volume (m</a:t>
                </a:r>
                <a:r>
                  <a:rPr lang="en-US" baseline="30000"/>
                  <a:t>3</a:t>
                </a:r>
                <a:r>
                  <a:rPr lang="en-US"/>
                  <a:t>)</a:t>
                </a:r>
              </a:p>
            </c:rich>
          </c:tx>
          <c:layout>
            <c:manualLayout>
              <c:xMode val="edge"/>
              <c:yMode val="edge"/>
              <c:x val="0.15528719509251077"/>
              <c:y val="0.2571874491693834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684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3996E-2"/>
          <c:y val="0.92005686789151397"/>
          <c:w val="0.75428628025270394"/>
          <c:h val="7.6969233012540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Επαλήθευση ποταμού Μύρτου για τα έτη </a:t>
            </a: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1964-1981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'Επαλύθευση(Ποτάμι)'!$C$1</c:f>
              <c:strCache>
                <c:ptCount val="1"/>
                <c:pt idx="0">
                  <c:v>Πραγματικές παρχές(m^3/s)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'Επαλύθευση(Ποτάμι)'!$A$2:$A$202</c:f>
              <c:numCache>
                <c:formatCode>mm/yyyy</c:formatCode>
                <c:ptCount val="20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  <c:pt idx="181">
                  <c:v>29129</c:v>
                </c:pt>
                <c:pt idx="182">
                  <c:v>29160</c:v>
                </c:pt>
                <c:pt idx="183">
                  <c:v>29190</c:v>
                </c:pt>
                <c:pt idx="184">
                  <c:v>29221</c:v>
                </c:pt>
                <c:pt idx="185">
                  <c:v>29252</c:v>
                </c:pt>
                <c:pt idx="186">
                  <c:v>29281</c:v>
                </c:pt>
                <c:pt idx="187">
                  <c:v>29312</c:v>
                </c:pt>
                <c:pt idx="188">
                  <c:v>29342</c:v>
                </c:pt>
                <c:pt idx="189">
                  <c:v>29373</c:v>
                </c:pt>
                <c:pt idx="190">
                  <c:v>29403</c:v>
                </c:pt>
                <c:pt idx="191">
                  <c:v>29434</c:v>
                </c:pt>
                <c:pt idx="192">
                  <c:v>29465</c:v>
                </c:pt>
                <c:pt idx="193">
                  <c:v>29495</c:v>
                </c:pt>
                <c:pt idx="194">
                  <c:v>29526</c:v>
                </c:pt>
                <c:pt idx="195">
                  <c:v>29556</c:v>
                </c:pt>
                <c:pt idx="196">
                  <c:v>29587</c:v>
                </c:pt>
                <c:pt idx="197">
                  <c:v>29618</c:v>
                </c:pt>
                <c:pt idx="198">
                  <c:v>29646</c:v>
                </c:pt>
                <c:pt idx="199">
                  <c:v>29677</c:v>
                </c:pt>
                <c:pt idx="200">
                  <c:v>29707</c:v>
                </c:pt>
              </c:numCache>
            </c:numRef>
          </c:cat>
          <c:val>
            <c:numRef>
              <c:f>'Επαλύθευση(Ποτάμι)'!$C$2:$C$202</c:f>
              <c:numCache>
                <c:formatCode>0.00</c:formatCode>
                <c:ptCount val="201"/>
                <c:pt idx="0">
                  <c:v>4.1280864197530867E-2</c:v>
                </c:pt>
                <c:pt idx="1">
                  <c:v>3.994922341696535E-2</c:v>
                </c:pt>
                <c:pt idx="2">
                  <c:v>0.38155864197530864</c:v>
                </c:pt>
                <c:pt idx="3">
                  <c:v>0.93301971326164868</c:v>
                </c:pt>
                <c:pt idx="4">
                  <c:v>0.73962066905615287</c:v>
                </c:pt>
                <c:pt idx="5">
                  <c:v>1.1144179894179895</c:v>
                </c:pt>
                <c:pt idx="6">
                  <c:v>0.54398148148148151</c:v>
                </c:pt>
                <c:pt idx="7">
                  <c:v>0.4513888888888889</c:v>
                </c:pt>
                <c:pt idx="8">
                  <c:v>0.25014934289127838</c:v>
                </c:pt>
                <c:pt idx="9">
                  <c:v>0.18132716049382716</c:v>
                </c:pt>
                <c:pt idx="10">
                  <c:v>0.14187574671445641</c:v>
                </c:pt>
                <c:pt idx="11">
                  <c:v>0.10080645161290323</c:v>
                </c:pt>
                <c:pt idx="12">
                  <c:v>5.0154320987654322E-2</c:v>
                </c:pt>
                <c:pt idx="13">
                  <c:v>0.16129032258064516</c:v>
                </c:pt>
                <c:pt idx="14">
                  <c:v>0.11651234567901234</c:v>
                </c:pt>
                <c:pt idx="15">
                  <c:v>0.90315113500597377</c:v>
                </c:pt>
                <c:pt idx="16">
                  <c:v>0.32258064516129031</c:v>
                </c:pt>
                <c:pt idx="17">
                  <c:v>0.25008267195767198</c:v>
                </c:pt>
                <c:pt idx="18">
                  <c:v>0.35468936678614099</c:v>
                </c:pt>
                <c:pt idx="19">
                  <c:v>0.1701388888888889</c:v>
                </c:pt>
                <c:pt idx="20">
                  <c:v>0.10005973715651134</c:v>
                </c:pt>
                <c:pt idx="21">
                  <c:v>0.10570987654320987</c:v>
                </c:pt>
                <c:pt idx="22">
                  <c:v>6.4590800477897253E-2</c:v>
                </c:pt>
                <c:pt idx="23">
                  <c:v>4.4429510155316605E-2</c:v>
                </c:pt>
                <c:pt idx="24">
                  <c:v>8.6419753086419748E-2</c:v>
                </c:pt>
                <c:pt idx="25">
                  <c:v>8.923237753882915E-2</c:v>
                </c:pt>
                <c:pt idx="26">
                  <c:v>0.14544753086419751</c:v>
                </c:pt>
                <c:pt idx="27">
                  <c:v>0.34610215053763443</c:v>
                </c:pt>
                <c:pt idx="28">
                  <c:v>0.24193548387096775</c:v>
                </c:pt>
                <c:pt idx="29">
                  <c:v>0.54398148148148151</c:v>
                </c:pt>
                <c:pt idx="30">
                  <c:v>1.1589008363201911</c:v>
                </c:pt>
                <c:pt idx="31">
                  <c:v>0.42862654320987653</c:v>
                </c:pt>
                <c:pt idx="32">
                  <c:v>0.14411589008363201</c:v>
                </c:pt>
                <c:pt idx="33">
                  <c:v>6.0570987654320986E-2</c:v>
                </c:pt>
                <c:pt idx="34">
                  <c:v>3.5468936678614102E-2</c:v>
                </c:pt>
                <c:pt idx="35">
                  <c:v>3.3602150537634407E-2</c:v>
                </c:pt>
                <c:pt idx="36">
                  <c:v>4.1666666666666664E-2</c:v>
                </c:pt>
                <c:pt idx="37">
                  <c:v>0.90240442054958181</c:v>
                </c:pt>
                <c:pt idx="38">
                  <c:v>0.45100308641975306</c:v>
                </c:pt>
                <c:pt idx="39">
                  <c:v>0.71311230585424135</c:v>
                </c:pt>
                <c:pt idx="40">
                  <c:v>4.2488052568697734</c:v>
                </c:pt>
                <c:pt idx="41">
                  <c:v>1.8901660280970625</c:v>
                </c:pt>
                <c:pt idx="42">
                  <c:v>1.0405465949820789</c:v>
                </c:pt>
                <c:pt idx="43">
                  <c:v>0.31674382716049382</c:v>
                </c:pt>
                <c:pt idx="44">
                  <c:v>0.10640681003584229</c:v>
                </c:pt>
                <c:pt idx="45">
                  <c:v>9.7222222222222224E-2</c:v>
                </c:pt>
                <c:pt idx="46">
                  <c:v>8.2511947431302274E-2</c:v>
                </c:pt>
                <c:pt idx="47">
                  <c:v>7.8405017921146944E-2</c:v>
                </c:pt>
                <c:pt idx="48">
                  <c:v>9.7608024691358028E-2</c:v>
                </c:pt>
                <c:pt idx="49">
                  <c:v>0.15344982078853048</c:v>
                </c:pt>
                <c:pt idx="50">
                  <c:v>0.33410493827160498</c:v>
                </c:pt>
                <c:pt idx="51">
                  <c:v>0.2367084826762246</c:v>
                </c:pt>
                <c:pt idx="52">
                  <c:v>1.8219832735961767</c:v>
                </c:pt>
                <c:pt idx="53">
                  <c:v>0.73164682539682546</c:v>
                </c:pt>
                <c:pt idx="54">
                  <c:v>0.42114695340501795</c:v>
                </c:pt>
                <c:pt idx="55">
                  <c:v>0.35879629629629628</c:v>
                </c:pt>
                <c:pt idx="56">
                  <c:v>0.22140083632019117</c:v>
                </c:pt>
                <c:pt idx="57">
                  <c:v>0.11805555555555555</c:v>
                </c:pt>
                <c:pt idx="58">
                  <c:v>0.11686081242532856</c:v>
                </c:pt>
                <c:pt idx="59">
                  <c:v>0.10379330943847073</c:v>
                </c:pt>
                <c:pt idx="60">
                  <c:v>9.375E-2</c:v>
                </c:pt>
                <c:pt idx="61">
                  <c:v>9.2965949820788527E-2</c:v>
                </c:pt>
                <c:pt idx="62">
                  <c:v>9.5293209876543217E-2</c:v>
                </c:pt>
                <c:pt idx="63">
                  <c:v>0.79823775388291518</c:v>
                </c:pt>
                <c:pt idx="64">
                  <c:v>0.57758363201911589</c:v>
                </c:pt>
                <c:pt idx="65">
                  <c:v>0.44353505291005291</c:v>
                </c:pt>
                <c:pt idx="66">
                  <c:v>0.61379928315412191</c:v>
                </c:pt>
                <c:pt idx="67">
                  <c:v>0.24922839506172842</c:v>
                </c:pt>
                <c:pt idx="68">
                  <c:v>0.12283452807646356</c:v>
                </c:pt>
                <c:pt idx="69">
                  <c:v>9.2978395061728392E-2</c:v>
                </c:pt>
                <c:pt idx="70">
                  <c:v>8.6245519713261637E-2</c:v>
                </c:pt>
                <c:pt idx="71">
                  <c:v>7.3178016726403824E-2</c:v>
                </c:pt>
                <c:pt idx="72">
                  <c:v>6.9444444444444448E-2</c:v>
                </c:pt>
                <c:pt idx="73">
                  <c:v>0.16465053763440859</c:v>
                </c:pt>
                <c:pt idx="74">
                  <c:v>0.13580246913580249</c:v>
                </c:pt>
                <c:pt idx="75">
                  <c:v>0.43122759856630827</c:v>
                </c:pt>
                <c:pt idx="76">
                  <c:v>0.65748207885304655</c:v>
                </c:pt>
                <c:pt idx="77">
                  <c:v>1.609209656084656</c:v>
                </c:pt>
                <c:pt idx="78">
                  <c:v>1.6394115890083634</c:v>
                </c:pt>
                <c:pt idx="79">
                  <c:v>0.65393518518518523</c:v>
                </c:pt>
                <c:pt idx="80">
                  <c:v>0.33042114695340502</c:v>
                </c:pt>
                <c:pt idx="81">
                  <c:v>0.36805555555555552</c:v>
                </c:pt>
                <c:pt idx="82">
                  <c:v>0.3300477897252091</c:v>
                </c:pt>
                <c:pt idx="83">
                  <c:v>0.3195937873357228</c:v>
                </c:pt>
                <c:pt idx="84">
                  <c:v>0.1415895061728395</c:v>
                </c:pt>
                <c:pt idx="85">
                  <c:v>0.13440860215053763</c:v>
                </c:pt>
                <c:pt idx="86">
                  <c:v>0.16165123456790123</c:v>
                </c:pt>
                <c:pt idx="87">
                  <c:v>0.24678912783751494</c:v>
                </c:pt>
                <c:pt idx="88">
                  <c:v>0.28935185185185186</c:v>
                </c:pt>
                <c:pt idx="89">
                  <c:v>0.42145593869731801</c:v>
                </c:pt>
                <c:pt idx="90">
                  <c:v>0.64665471923536433</c:v>
                </c:pt>
                <c:pt idx="91">
                  <c:v>0.25655864197530864</c:v>
                </c:pt>
                <c:pt idx="92">
                  <c:v>0.17211768219832738</c:v>
                </c:pt>
                <c:pt idx="93">
                  <c:v>0.14043209876543211</c:v>
                </c:pt>
                <c:pt idx="94">
                  <c:v>8.8485663082437271E-2</c:v>
                </c:pt>
                <c:pt idx="95">
                  <c:v>7.98984468339307E-2</c:v>
                </c:pt>
                <c:pt idx="96">
                  <c:v>8.9120370370370364E-2</c:v>
                </c:pt>
                <c:pt idx="97">
                  <c:v>0.13776881720430109</c:v>
                </c:pt>
                <c:pt idx="98">
                  <c:v>0.17399691358024691</c:v>
                </c:pt>
                <c:pt idx="99">
                  <c:v>0.58467741935483863</c:v>
                </c:pt>
                <c:pt idx="100">
                  <c:v>1.5796744324970131</c:v>
                </c:pt>
                <c:pt idx="101">
                  <c:v>0.35383597883597884</c:v>
                </c:pt>
                <c:pt idx="102">
                  <c:v>0.15046296296296297</c:v>
                </c:pt>
                <c:pt idx="103">
                  <c:v>9.7222222222222224E-2</c:v>
                </c:pt>
                <c:pt idx="104">
                  <c:v>7.5044802867383506E-2</c:v>
                </c:pt>
                <c:pt idx="105">
                  <c:v>6.7129629629629636E-2</c:v>
                </c:pt>
                <c:pt idx="106">
                  <c:v>8.1765232974910396E-2</c:v>
                </c:pt>
                <c:pt idx="107">
                  <c:v>8.885902031063321E-2</c:v>
                </c:pt>
                <c:pt idx="108">
                  <c:v>6.7901234567901245E-2</c:v>
                </c:pt>
                <c:pt idx="109">
                  <c:v>6.7951015531660691E-2</c:v>
                </c:pt>
                <c:pt idx="110">
                  <c:v>8.1790123456790126E-2</c:v>
                </c:pt>
                <c:pt idx="111">
                  <c:v>8.9979091995221028E-2</c:v>
                </c:pt>
                <c:pt idx="112">
                  <c:v>0.1900388291517324</c:v>
                </c:pt>
                <c:pt idx="113">
                  <c:v>2.6111937830687828</c:v>
                </c:pt>
                <c:pt idx="114">
                  <c:v>0.67801672640382327</c:v>
                </c:pt>
                <c:pt idx="115">
                  <c:v>0.24884259259259259</c:v>
                </c:pt>
                <c:pt idx="116">
                  <c:v>0.14486260454002389</c:v>
                </c:pt>
                <c:pt idx="117">
                  <c:v>8.9120370370370364E-2</c:v>
                </c:pt>
                <c:pt idx="118">
                  <c:v>7.98984468339307E-2</c:v>
                </c:pt>
                <c:pt idx="119">
                  <c:v>6.7951015531660691E-2</c:v>
                </c:pt>
                <c:pt idx="120">
                  <c:v>3.1635802469135804E-2</c:v>
                </c:pt>
                <c:pt idx="121">
                  <c:v>2.3894862604540022E-2</c:v>
                </c:pt>
                <c:pt idx="122">
                  <c:v>7.4845679012345678E-2</c:v>
                </c:pt>
                <c:pt idx="123">
                  <c:v>4.0471923536439665</c:v>
                </c:pt>
                <c:pt idx="124">
                  <c:v>0.42600059737156509</c:v>
                </c:pt>
                <c:pt idx="125">
                  <c:v>0.53488756613756616</c:v>
                </c:pt>
                <c:pt idx="126">
                  <c:v>0.49992532855436084</c:v>
                </c:pt>
                <c:pt idx="127">
                  <c:v>0.13464506172839508</c:v>
                </c:pt>
                <c:pt idx="128">
                  <c:v>0.10976702508960574</c:v>
                </c:pt>
                <c:pt idx="129">
                  <c:v>7.5617283950617273E-2</c:v>
                </c:pt>
                <c:pt idx="130">
                  <c:v>5.6750298685782553E-2</c:v>
                </c:pt>
                <c:pt idx="131">
                  <c:v>6.3844086021505375E-2</c:v>
                </c:pt>
                <c:pt idx="132">
                  <c:v>9.413580246913579E-2</c:v>
                </c:pt>
                <c:pt idx="133">
                  <c:v>0.10603345280764635</c:v>
                </c:pt>
                <c:pt idx="134">
                  <c:v>0.14699074074074073</c:v>
                </c:pt>
                <c:pt idx="135">
                  <c:v>0.65412186379928317</c:v>
                </c:pt>
                <c:pt idx="136">
                  <c:v>0.58579749103942647</c:v>
                </c:pt>
                <c:pt idx="137">
                  <c:v>1.8909642401021711</c:v>
                </c:pt>
                <c:pt idx="138">
                  <c:v>2.0471176821983272</c:v>
                </c:pt>
                <c:pt idx="139">
                  <c:v>0.48804012345679015</c:v>
                </c:pt>
                <c:pt idx="140">
                  <c:v>0.22700119474313021</c:v>
                </c:pt>
                <c:pt idx="141">
                  <c:v>0.16010802469135801</c:v>
                </c:pt>
                <c:pt idx="142">
                  <c:v>0.12992831541218638</c:v>
                </c:pt>
                <c:pt idx="143">
                  <c:v>0.1329151732377539</c:v>
                </c:pt>
                <c:pt idx="144">
                  <c:v>0.14737654320987653</c:v>
                </c:pt>
                <c:pt idx="145">
                  <c:v>0.24790919952210275</c:v>
                </c:pt>
                <c:pt idx="146">
                  <c:v>0.28703703703703703</c:v>
                </c:pt>
                <c:pt idx="147">
                  <c:v>0.27889784946236557</c:v>
                </c:pt>
                <c:pt idx="148">
                  <c:v>0.30801971326164873</c:v>
                </c:pt>
                <c:pt idx="149">
                  <c:v>0.29803240740740738</c:v>
                </c:pt>
                <c:pt idx="150">
                  <c:v>0.30092592592592593</c:v>
                </c:pt>
                <c:pt idx="151">
                  <c:v>0.11304012345679013</c:v>
                </c:pt>
                <c:pt idx="152">
                  <c:v>6.0857228195937869E-2</c:v>
                </c:pt>
                <c:pt idx="153">
                  <c:v>5.0154320987654322E-2</c:v>
                </c:pt>
                <c:pt idx="154">
                  <c:v>2.9121863799283155E-2</c:v>
                </c:pt>
                <c:pt idx="155">
                  <c:v>1.6801075268817203E-2</c:v>
                </c:pt>
                <c:pt idx="156">
                  <c:v>2.7006172839506175E-2</c:v>
                </c:pt>
                <c:pt idx="157">
                  <c:v>2.8001792114695341E-2</c:v>
                </c:pt>
                <c:pt idx="158">
                  <c:v>0.13001543209876545</c:v>
                </c:pt>
                <c:pt idx="159">
                  <c:v>0.2998058542413381</c:v>
                </c:pt>
                <c:pt idx="160">
                  <c:v>0.99798387096774199</c:v>
                </c:pt>
                <c:pt idx="161">
                  <c:v>1.5381117724867726</c:v>
                </c:pt>
                <c:pt idx="162">
                  <c:v>0.68884408602150538</c:v>
                </c:pt>
                <c:pt idx="163">
                  <c:v>0.52584876543209869</c:v>
                </c:pt>
                <c:pt idx="164">
                  <c:v>0.18593189964157705</c:v>
                </c:pt>
                <c:pt idx="165">
                  <c:v>0.14506172839506173</c:v>
                </c:pt>
                <c:pt idx="166">
                  <c:v>0.15494324970131421</c:v>
                </c:pt>
                <c:pt idx="167">
                  <c:v>0.13814217443249699</c:v>
                </c:pt>
                <c:pt idx="168">
                  <c:v>0.1080246913580247</c:v>
                </c:pt>
                <c:pt idx="169">
                  <c:v>0.12507467144563919</c:v>
                </c:pt>
                <c:pt idx="170">
                  <c:v>0.15779320987654322</c:v>
                </c:pt>
                <c:pt idx="171">
                  <c:v>1.0670549581839905</c:v>
                </c:pt>
                <c:pt idx="172">
                  <c:v>0.95579450418160095</c:v>
                </c:pt>
                <c:pt idx="173">
                  <c:v>0.56175595238095244</c:v>
                </c:pt>
                <c:pt idx="174">
                  <c:v>0.72580645161290314</c:v>
                </c:pt>
                <c:pt idx="175">
                  <c:v>0.30787037037037041</c:v>
                </c:pt>
                <c:pt idx="176">
                  <c:v>0.17211768219832738</c:v>
                </c:pt>
                <c:pt idx="177">
                  <c:v>0.11882716049382716</c:v>
                </c:pt>
                <c:pt idx="178">
                  <c:v>7.6911589008363201E-2</c:v>
                </c:pt>
                <c:pt idx="179">
                  <c:v>6.9817801672640387E-2</c:v>
                </c:pt>
                <c:pt idx="180">
                  <c:v>5.9799382716049378E-2</c:v>
                </c:pt>
                <c:pt idx="181">
                  <c:v>6.9817801672640387E-2</c:v>
                </c:pt>
                <c:pt idx="182">
                  <c:v>8.9891975308641972E-2</c:v>
                </c:pt>
                <c:pt idx="183">
                  <c:v>1.3119772998805257</c:v>
                </c:pt>
                <c:pt idx="184">
                  <c:v>1.1379928315412187</c:v>
                </c:pt>
                <c:pt idx="185">
                  <c:v>0.89599297573435499</c:v>
                </c:pt>
                <c:pt idx="186">
                  <c:v>2.1258960573476702</c:v>
                </c:pt>
                <c:pt idx="187">
                  <c:v>0.61805555555555558</c:v>
                </c:pt>
                <c:pt idx="188">
                  <c:v>0.30801971326164873</c:v>
                </c:pt>
                <c:pt idx="189">
                  <c:v>0.14891975308641975</c:v>
                </c:pt>
                <c:pt idx="190">
                  <c:v>0.13104838709677422</c:v>
                </c:pt>
                <c:pt idx="191">
                  <c:v>0.11312724014336918</c:v>
                </c:pt>
                <c:pt idx="192">
                  <c:v>0.11612654320987655</c:v>
                </c:pt>
                <c:pt idx="193">
                  <c:v>0.1351553166069295</c:v>
                </c:pt>
                <c:pt idx="194">
                  <c:v>0.1898148148148148</c:v>
                </c:pt>
                <c:pt idx="195">
                  <c:v>0.47901732377538825</c:v>
                </c:pt>
                <c:pt idx="196">
                  <c:v>6.1305256869773004</c:v>
                </c:pt>
                <c:pt idx="197">
                  <c:v>2.6839451058201056</c:v>
                </c:pt>
                <c:pt idx="198">
                  <c:v>0.9169653524492235</c:v>
                </c:pt>
                <c:pt idx="199">
                  <c:v>0.44714506172839502</c:v>
                </c:pt>
                <c:pt idx="200">
                  <c:v>0.35580943847072882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56-4621-B861-335AC2D21165}"/>
            </c:ext>
          </c:extLst>
        </c:ser>
        <c:ser>
          <c:idx val="1"/>
          <c:order val="1"/>
          <c:tx>
            <c:strRef>
              <c:f>'Επαλύθευση(Ποτάμι)'!$D$1</c:f>
              <c:strCache>
                <c:ptCount val="1"/>
                <c:pt idx="0">
                  <c:v>Μοντελοποιημένες Παροχές (m^3/s)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'Επαλύθευση(Ποτάμι)'!$A$2:$A$202</c:f>
              <c:numCache>
                <c:formatCode>mm/yyyy</c:formatCode>
                <c:ptCount val="20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  <c:pt idx="181">
                  <c:v>29129</c:v>
                </c:pt>
                <c:pt idx="182">
                  <c:v>29160</c:v>
                </c:pt>
                <c:pt idx="183">
                  <c:v>29190</c:v>
                </c:pt>
                <c:pt idx="184">
                  <c:v>29221</c:v>
                </c:pt>
                <c:pt idx="185">
                  <c:v>29252</c:v>
                </c:pt>
                <c:pt idx="186">
                  <c:v>29281</c:v>
                </c:pt>
                <c:pt idx="187">
                  <c:v>29312</c:v>
                </c:pt>
                <c:pt idx="188">
                  <c:v>29342</c:v>
                </c:pt>
                <c:pt idx="189">
                  <c:v>29373</c:v>
                </c:pt>
                <c:pt idx="190">
                  <c:v>29403</c:v>
                </c:pt>
                <c:pt idx="191">
                  <c:v>29434</c:v>
                </c:pt>
                <c:pt idx="192">
                  <c:v>29465</c:v>
                </c:pt>
                <c:pt idx="193">
                  <c:v>29495</c:v>
                </c:pt>
                <c:pt idx="194">
                  <c:v>29526</c:v>
                </c:pt>
                <c:pt idx="195">
                  <c:v>29556</c:v>
                </c:pt>
                <c:pt idx="196">
                  <c:v>29587</c:v>
                </c:pt>
                <c:pt idx="197">
                  <c:v>29618</c:v>
                </c:pt>
                <c:pt idx="198">
                  <c:v>29646</c:v>
                </c:pt>
                <c:pt idx="199">
                  <c:v>29677</c:v>
                </c:pt>
                <c:pt idx="200">
                  <c:v>29707</c:v>
                </c:pt>
              </c:numCache>
            </c:numRef>
          </c:cat>
          <c:val>
            <c:numRef>
              <c:f>'Επαλύθευση(Ποτάμι)'!$D$1:$D$201</c:f>
              <c:numCache>
                <c:formatCode>General</c:formatCode>
                <c:ptCount val="201"/>
                <c:pt idx="0">
                  <c:v>0</c:v>
                </c:pt>
                <c:pt idx="1">
                  <c:v>0.66910000000000003</c:v>
                </c:pt>
                <c:pt idx="2">
                  <c:v>2.2040000000000001E-2</c:v>
                </c:pt>
                <c:pt idx="3">
                  <c:v>1.4330000000000001</c:v>
                </c:pt>
                <c:pt idx="4">
                  <c:v>3.827</c:v>
                </c:pt>
                <c:pt idx="5">
                  <c:v>4.2629999999999999</c:v>
                </c:pt>
                <c:pt idx="6">
                  <c:v>4.55</c:v>
                </c:pt>
                <c:pt idx="7">
                  <c:v>2.2160000000000002</c:v>
                </c:pt>
                <c:pt idx="8">
                  <c:v>1.0720000000000001</c:v>
                </c:pt>
                <c:pt idx="9">
                  <c:v>0.25629999999999997</c:v>
                </c:pt>
                <c:pt idx="10">
                  <c:v>2.3649999999999999E-3</c:v>
                </c:pt>
                <c:pt idx="11">
                  <c:v>7.025E-4</c:v>
                </c:pt>
                <c:pt idx="12">
                  <c:v>3.1599999999999998E-4</c:v>
                </c:pt>
                <c:pt idx="13">
                  <c:v>1.561E-4</c:v>
                </c:pt>
                <c:pt idx="14">
                  <c:v>0.1263</c:v>
                </c:pt>
                <c:pt idx="15">
                  <c:v>0.15629999999999999</c:v>
                </c:pt>
                <c:pt idx="16">
                  <c:v>1.2370000000000001</c:v>
                </c:pt>
                <c:pt idx="17">
                  <c:v>2.5270000000000001</c:v>
                </c:pt>
                <c:pt idx="18">
                  <c:v>1.333</c:v>
                </c:pt>
                <c:pt idx="19">
                  <c:v>1.669</c:v>
                </c:pt>
                <c:pt idx="20">
                  <c:v>2.086E-2</c:v>
                </c:pt>
                <c:pt idx="21">
                  <c:v>0.17</c:v>
                </c:pt>
                <c:pt idx="22">
                  <c:v>9.5630000000000007E-2</c:v>
                </c:pt>
                <c:pt idx="23">
                  <c:v>2.7140000000000001E-5</c:v>
                </c:pt>
                <c:pt idx="24">
                  <c:v>0</c:v>
                </c:pt>
                <c:pt idx="25">
                  <c:v>1.085</c:v>
                </c:pt>
                <c:pt idx="26">
                  <c:v>2.82E-3</c:v>
                </c:pt>
                <c:pt idx="27">
                  <c:v>1.034</c:v>
                </c:pt>
                <c:pt idx="28">
                  <c:v>2.0979999999999999</c:v>
                </c:pt>
                <c:pt idx="29">
                  <c:v>1.873</c:v>
                </c:pt>
                <c:pt idx="30">
                  <c:v>2.3969999999999998</c:v>
                </c:pt>
                <c:pt idx="31">
                  <c:v>1.901</c:v>
                </c:pt>
                <c:pt idx="32">
                  <c:v>0.37780000000000002</c:v>
                </c:pt>
                <c:pt idx="33">
                  <c:v>6.3090000000000004E-3</c:v>
                </c:pt>
                <c:pt idx="34">
                  <c:v>9.8069999999999993E-4</c:v>
                </c:pt>
                <c:pt idx="35">
                  <c:v>1.271E-4</c:v>
                </c:pt>
                <c:pt idx="36">
                  <c:v>9.7119999999999995E-6</c:v>
                </c:pt>
                <c:pt idx="37">
                  <c:v>0</c:v>
                </c:pt>
                <c:pt idx="38">
                  <c:v>2.3450000000000002</c:v>
                </c:pt>
                <c:pt idx="39">
                  <c:v>5.524</c:v>
                </c:pt>
                <c:pt idx="40">
                  <c:v>2.2160000000000002</c:v>
                </c:pt>
                <c:pt idx="41">
                  <c:v>4.6710000000000003</c:v>
                </c:pt>
                <c:pt idx="42">
                  <c:v>0.97940000000000005</c:v>
                </c:pt>
                <c:pt idx="43">
                  <c:v>1.6850000000000001</c:v>
                </c:pt>
                <c:pt idx="44">
                  <c:v>0.29060000000000002</c:v>
                </c:pt>
                <c:pt idx="45">
                  <c:v>3.8189999999999999E-3</c:v>
                </c:pt>
                <c:pt idx="46">
                  <c:v>9.1390000000000004E-4</c:v>
                </c:pt>
                <c:pt idx="47">
                  <c:v>2.967E-4</c:v>
                </c:pt>
                <c:pt idx="48">
                  <c:v>9.8610000000000006E-5</c:v>
                </c:pt>
                <c:pt idx="49">
                  <c:v>0.22170000000000001</c:v>
                </c:pt>
                <c:pt idx="50">
                  <c:v>1.534</c:v>
                </c:pt>
                <c:pt idx="51">
                  <c:v>2.2610000000000001</c:v>
                </c:pt>
                <c:pt idx="52">
                  <c:v>1.69</c:v>
                </c:pt>
                <c:pt idx="53">
                  <c:v>3.4609999999999999</c:v>
                </c:pt>
                <c:pt idx="54">
                  <c:v>0.25750000000000001</c:v>
                </c:pt>
                <c:pt idx="55">
                  <c:v>0.46710000000000002</c:v>
                </c:pt>
                <c:pt idx="56">
                  <c:v>0.29849999999999999</c:v>
                </c:pt>
                <c:pt idx="57">
                  <c:v>1.1100000000000001E-3</c:v>
                </c:pt>
                <c:pt idx="58">
                  <c:v>1.3019999999999999E-4</c:v>
                </c:pt>
                <c:pt idx="59">
                  <c:v>7.1629999999999999E-6</c:v>
                </c:pt>
                <c:pt idx="60">
                  <c:v>0</c:v>
                </c:pt>
                <c:pt idx="61">
                  <c:v>0</c:v>
                </c:pt>
                <c:pt idx="62">
                  <c:v>0.32400000000000001</c:v>
                </c:pt>
                <c:pt idx="63">
                  <c:v>0.4209</c:v>
                </c:pt>
                <c:pt idx="64">
                  <c:v>3.1419999999999999</c:v>
                </c:pt>
                <c:pt idx="65">
                  <c:v>4.1180000000000003</c:v>
                </c:pt>
                <c:pt idx="66">
                  <c:v>1.0069999999999999</c:v>
                </c:pt>
                <c:pt idx="67">
                  <c:v>1.472</c:v>
                </c:pt>
                <c:pt idx="68">
                  <c:v>0.25259999999999999</c:v>
                </c:pt>
                <c:pt idx="69">
                  <c:v>2.6570000000000001E-3</c:v>
                </c:pt>
                <c:pt idx="70">
                  <c:v>5.7090000000000005E-4</c:v>
                </c:pt>
                <c:pt idx="71">
                  <c:v>8.9419999999999994E-5</c:v>
                </c:pt>
                <c:pt idx="72">
                  <c:v>5.908E-6</c:v>
                </c:pt>
                <c:pt idx="73">
                  <c:v>3.4930000000000003E-2</c:v>
                </c:pt>
                <c:pt idx="74">
                  <c:v>0.44690000000000002</c:v>
                </c:pt>
                <c:pt idx="75">
                  <c:v>0.70350000000000001</c:v>
                </c:pt>
                <c:pt idx="76">
                  <c:v>0.56420000000000003</c:v>
                </c:pt>
                <c:pt idx="77">
                  <c:v>3.5129999999999999</c:v>
                </c:pt>
                <c:pt idx="78">
                  <c:v>4.8390000000000004</c:v>
                </c:pt>
                <c:pt idx="79">
                  <c:v>0.67510000000000003</c:v>
                </c:pt>
                <c:pt idx="80">
                  <c:v>0.4526</c:v>
                </c:pt>
                <c:pt idx="81">
                  <c:v>3.4199999999999999E-3</c:v>
                </c:pt>
                <c:pt idx="82">
                  <c:v>2.9409999999999999E-2</c:v>
                </c:pt>
                <c:pt idx="83">
                  <c:v>2.095E-4</c:v>
                </c:pt>
                <c:pt idx="84">
                  <c:v>1.929E-5</c:v>
                </c:pt>
                <c:pt idx="85">
                  <c:v>1.2449999999999999E-5</c:v>
                </c:pt>
                <c:pt idx="86">
                  <c:v>0.22389999999999999</c:v>
                </c:pt>
                <c:pt idx="87">
                  <c:v>0.55989999999999995</c:v>
                </c:pt>
                <c:pt idx="88">
                  <c:v>0.53290000000000004</c:v>
                </c:pt>
                <c:pt idx="89">
                  <c:v>1.153</c:v>
                </c:pt>
                <c:pt idx="90">
                  <c:v>0.99460000000000004</c:v>
                </c:pt>
                <c:pt idx="91">
                  <c:v>1.55</c:v>
                </c:pt>
                <c:pt idx="92">
                  <c:v>0.78639999999999999</c:v>
                </c:pt>
                <c:pt idx="93">
                  <c:v>1.0489999999999999</c:v>
                </c:pt>
                <c:pt idx="94">
                  <c:v>0.1258</c:v>
                </c:pt>
                <c:pt idx="95">
                  <c:v>4.17E-4</c:v>
                </c:pt>
                <c:pt idx="96">
                  <c:v>0.19939999999999999</c:v>
                </c:pt>
                <c:pt idx="97">
                  <c:v>3.3149999999999998E-3</c:v>
                </c:pt>
                <c:pt idx="98">
                  <c:v>3.7280000000000002</c:v>
                </c:pt>
                <c:pt idx="99">
                  <c:v>0.75939999999999996</c:v>
                </c:pt>
                <c:pt idx="100">
                  <c:v>1.61</c:v>
                </c:pt>
                <c:pt idx="101">
                  <c:v>3.8719999999999999</c:v>
                </c:pt>
                <c:pt idx="102">
                  <c:v>3.05</c:v>
                </c:pt>
                <c:pt idx="103">
                  <c:v>0.8599</c:v>
                </c:pt>
                <c:pt idx="104">
                  <c:v>0.76819999999999999</c:v>
                </c:pt>
                <c:pt idx="105">
                  <c:v>4.5840000000000004E-3</c:v>
                </c:pt>
                <c:pt idx="106">
                  <c:v>9.2170000000000001E-4</c:v>
                </c:pt>
                <c:pt idx="107">
                  <c:v>2.5750000000000002E-4</c:v>
                </c:pt>
                <c:pt idx="108">
                  <c:v>4.278E-5</c:v>
                </c:pt>
                <c:pt idx="109">
                  <c:v>1.9609999999999999E-2</c:v>
                </c:pt>
                <c:pt idx="110">
                  <c:v>0.6593</c:v>
                </c:pt>
                <c:pt idx="111">
                  <c:v>1.272</c:v>
                </c:pt>
                <c:pt idx="112">
                  <c:v>0.11559999999999999</c:v>
                </c:pt>
                <c:pt idx="113">
                  <c:v>3.8290000000000002</c:v>
                </c:pt>
                <c:pt idx="114">
                  <c:v>1.5329999999999999</c:v>
                </c:pt>
                <c:pt idx="115">
                  <c:v>0.24610000000000001</c:v>
                </c:pt>
                <c:pt idx="116">
                  <c:v>4.061E-2</c:v>
                </c:pt>
                <c:pt idx="117">
                  <c:v>9.6060000000000004E-4</c:v>
                </c:pt>
                <c:pt idx="118">
                  <c:v>9.5140000000000001E-5</c:v>
                </c:pt>
                <c:pt idx="119">
                  <c:v>2.2309999999999999E-6</c:v>
                </c:pt>
                <c:pt idx="120">
                  <c:v>0</c:v>
                </c:pt>
                <c:pt idx="121">
                  <c:v>1.2</c:v>
                </c:pt>
                <c:pt idx="122">
                  <c:v>0.1177</c:v>
                </c:pt>
                <c:pt idx="123">
                  <c:v>3.097</c:v>
                </c:pt>
                <c:pt idx="124">
                  <c:v>1.98</c:v>
                </c:pt>
                <c:pt idx="125">
                  <c:v>3.3769999999999998</c:v>
                </c:pt>
                <c:pt idx="126">
                  <c:v>1.131</c:v>
                </c:pt>
                <c:pt idx="127">
                  <c:v>0.1157</c:v>
                </c:pt>
                <c:pt idx="128">
                  <c:v>0.53559999999999997</c:v>
                </c:pt>
                <c:pt idx="129">
                  <c:v>0.36659999999999998</c:v>
                </c:pt>
                <c:pt idx="130">
                  <c:v>1.219E-3</c:v>
                </c:pt>
                <c:pt idx="131">
                  <c:v>3.167E-5</c:v>
                </c:pt>
                <c:pt idx="132">
                  <c:v>0.13639999999999999</c:v>
                </c:pt>
                <c:pt idx="133">
                  <c:v>8.7909999999999993E-6</c:v>
                </c:pt>
                <c:pt idx="134">
                  <c:v>1.014</c:v>
                </c:pt>
                <c:pt idx="135">
                  <c:v>0.19600000000000001</c:v>
                </c:pt>
                <c:pt idx="136">
                  <c:v>2.871</c:v>
                </c:pt>
                <c:pt idx="137">
                  <c:v>3.581</c:v>
                </c:pt>
                <c:pt idx="138">
                  <c:v>0.41870000000000002</c:v>
                </c:pt>
                <c:pt idx="139">
                  <c:v>4.1459999999999999</c:v>
                </c:pt>
                <c:pt idx="140">
                  <c:v>0.39860000000000001</c:v>
                </c:pt>
                <c:pt idx="141">
                  <c:v>0.1174</c:v>
                </c:pt>
                <c:pt idx="142">
                  <c:v>1.6720000000000001E-3</c:v>
                </c:pt>
                <c:pt idx="143">
                  <c:v>4.1229999999999999E-4</c:v>
                </c:pt>
                <c:pt idx="144">
                  <c:v>1.1400000000000001E-4</c:v>
                </c:pt>
                <c:pt idx="145">
                  <c:v>5.0869999999999999E-5</c:v>
                </c:pt>
                <c:pt idx="146">
                  <c:v>1.3380000000000001</c:v>
                </c:pt>
                <c:pt idx="147">
                  <c:v>0.91649999999999998</c:v>
                </c:pt>
                <c:pt idx="148">
                  <c:v>0.26269999999999999</c:v>
                </c:pt>
                <c:pt idx="149">
                  <c:v>0.40789999999999998</c:v>
                </c:pt>
                <c:pt idx="150">
                  <c:v>0.30280000000000001</c:v>
                </c:pt>
                <c:pt idx="151">
                  <c:v>0.55059999999999998</c:v>
                </c:pt>
                <c:pt idx="152">
                  <c:v>0.37859999999999999</c:v>
                </c:pt>
                <c:pt idx="153">
                  <c:v>0.1273</c:v>
                </c:pt>
                <c:pt idx="154">
                  <c:v>1.283E-6</c:v>
                </c:pt>
                <c:pt idx="155">
                  <c:v>0</c:v>
                </c:pt>
                <c:pt idx="156">
                  <c:v>0</c:v>
                </c:pt>
                <c:pt idx="157">
                  <c:v>1.746</c:v>
                </c:pt>
                <c:pt idx="158">
                  <c:v>2.4860000000000002</c:v>
                </c:pt>
                <c:pt idx="159">
                  <c:v>0.37080000000000002</c:v>
                </c:pt>
                <c:pt idx="160">
                  <c:v>6.4429999999999996</c:v>
                </c:pt>
                <c:pt idx="161">
                  <c:v>3.069</c:v>
                </c:pt>
                <c:pt idx="162">
                  <c:v>2.6</c:v>
                </c:pt>
                <c:pt idx="163">
                  <c:v>1.284</c:v>
                </c:pt>
                <c:pt idx="164">
                  <c:v>0.1489</c:v>
                </c:pt>
                <c:pt idx="165">
                  <c:v>3.689E-3</c:v>
                </c:pt>
                <c:pt idx="166">
                  <c:v>8.6970000000000005E-4</c:v>
                </c:pt>
                <c:pt idx="167">
                  <c:v>2.6729999999999999E-4</c:v>
                </c:pt>
                <c:pt idx="168">
                  <c:v>1.1010000000000001E-4</c:v>
                </c:pt>
                <c:pt idx="169">
                  <c:v>1.4080000000000001E-2</c:v>
                </c:pt>
                <c:pt idx="170">
                  <c:v>0.61099999999999999</c:v>
                </c:pt>
                <c:pt idx="171">
                  <c:v>0.14680000000000001</c:v>
                </c:pt>
                <c:pt idx="172">
                  <c:v>4.6890000000000001</c:v>
                </c:pt>
                <c:pt idx="173">
                  <c:v>1.6879999999999999</c:v>
                </c:pt>
                <c:pt idx="174">
                  <c:v>0.89229999999999998</c:v>
                </c:pt>
                <c:pt idx="175">
                  <c:v>0.66949999999999998</c:v>
                </c:pt>
                <c:pt idx="176">
                  <c:v>0.59650000000000003</c:v>
                </c:pt>
                <c:pt idx="177">
                  <c:v>0.99080000000000001</c:v>
                </c:pt>
                <c:pt idx="178">
                  <c:v>2.4429999999999999E-3</c:v>
                </c:pt>
                <c:pt idx="179">
                  <c:v>1.4100000000000001E-4</c:v>
                </c:pt>
                <c:pt idx="180">
                  <c:v>2.2189999999999998E-6</c:v>
                </c:pt>
                <c:pt idx="181">
                  <c:v>0</c:v>
                </c:pt>
                <c:pt idx="182">
                  <c:v>0.17829999999999999</c:v>
                </c:pt>
                <c:pt idx="183">
                  <c:v>1.081</c:v>
                </c:pt>
                <c:pt idx="184">
                  <c:v>3.3079999999999998</c:v>
                </c:pt>
                <c:pt idx="185">
                  <c:v>0.93279999999999996</c:v>
                </c:pt>
                <c:pt idx="186">
                  <c:v>3.9630000000000001</c:v>
                </c:pt>
                <c:pt idx="187">
                  <c:v>0.441</c:v>
                </c:pt>
                <c:pt idx="188">
                  <c:v>0.92049999999999998</c:v>
                </c:pt>
                <c:pt idx="189">
                  <c:v>6.8419999999999995E-2</c:v>
                </c:pt>
                <c:pt idx="190">
                  <c:v>6.1899999999999998E-4</c:v>
                </c:pt>
                <c:pt idx="191">
                  <c:v>7.4480000000000005E-5</c:v>
                </c:pt>
                <c:pt idx="192">
                  <c:v>3.7840000000000001E-6</c:v>
                </c:pt>
                <c:pt idx="193">
                  <c:v>1.4579999999999999E-5</c:v>
                </c:pt>
                <c:pt idx="194">
                  <c:v>0.53890000000000005</c:v>
                </c:pt>
                <c:pt idx="195">
                  <c:v>8.0600000000000005E-2</c:v>
                </c:pt>
                <c:pt idx="196">
                  <c:v>1.365</c:v>
                </c:pt>
                <c:pt idx="197">
                  <c:v>10.73</c:v>
                </c:pt>
                <c:pt idx="198">
                  <c:v>3.0089999999999999</c:v>
                </c:pt>
                <c:pt idx="199">
                  <c:v>0.52129999999999999</c:v>
                </c:pt>
                <c:pt idx="200">
                  <c:v>0.26090000000000002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56-4621-B861-335AC2D21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65760"/>
        <c:axId val="67767680"/>
      </c:lineChart>
      <c:dateAx>
        <c:axId val="67765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l-GR" cap="none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Χρόνος (</a:t>
                </a:r>
                <a:r>
                  <a:rPr lang="en-US" cap="none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mm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7767680"/>
        <c:crosses val="autoZero"/>
        <c:auto val="1"/>
        <c:lblOffset val="100"/>
        <c:baseTimeUnit val="months"/>
      </c:dateAx>
      <c:valAx>
        <c:axId val="677676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/>
                  <a:t>Flow (</a:t>
                </a:r>
                <a:r>
                  <a:rPr lang="en-US" cap="none" baseline="0"/>
                  <a:t>m</a:t>
                </a:r>
                <a:r>
                  <a:rPr lang="el-GR" cap="none" baseline="30000"/>
                  <a:t>3</a:t>
                </a:r>
                <a:r>
                  <a:rPr lang="en-US" cap="none"/>
                  <a:t>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776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Επαλήθευση ποταμού Μύρτου για τα έτη </a:t>
            </a: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1964-1981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'Επαλύθευση(Ποτάμι)'!$C$1</c:f>
              <c:strCache>
                <c:ptCount val="1"/>
                <c:pt idx="0">
                  <c:v>Πραγματικές παρχές(m^3/s)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'Επαλύθευση(Ποτάμι)'!$A$2:$A$202</c:f>
              <c:numCache>
                <c:formatCode>mm/yyyy</c:formatCode>
                <c:ptCount val="20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  <c:pt idx="181">
                  <c:v>29129</c:v>
                </c:pt>
                <c:pt idx="182">
                  <c:v>29160</c:v>
                </c:pt>
                <c:pt idx="183">
                  <c:v>29190</c:v>
                </c:pt>
                <c:pt idx="184">
                  <c:v>29221</c:v>
                </c:pt>
                <c:pt idx="185">
                  <c:v>29252</c:v>
                </c:pt>
                <c:pt idx="186">
                  <c:v>29281</c:v>
                </c:pt>
                <c:pt idx="187">
                  <c:v>29312</c:v>
                </c:pt>
                <c:pt idx="188">
                  <c:v>29342</c:v>
                </c:pt>
                <c:pt idx="189">
                  <c:v>29373</c:v>
                </c:pt>
                <c:pt idx="190">
                  <c:v>29403</c:v>
                </c:pt>
                <c:pt idx="191">
                  <c:v>29434</c:v>
                </c:pt>
                <c:pt idx="192">
                  <c:v>29465</c:v>
                </c:pt>
                <c:pt idx="193">
                  <c:v>29495</c:v>
                </c:pt>
                <c:pt idx="194">
                  <c:v>29526</c:v>
                </c:pt>
                <c:pt idx="195">
                  <c:v>29556</c:v>
                </c:pt>
                <c:pt idx="196">
                  <c:v>29587</c:v>
                </c:pt>
                <c:pt idx="197">
                  <c:v>29618</c:v>
                </c:pt>
                <c:pt idx="198">
                  <c:v>29646</c:v>
                </c:pt>
                <c:pt idx="199">
                  <c:v>29677</c:v>
                </c:pt>
                <c:pt idx="200">
                  <c:v>29707</c:v>
                </c:pt>
              </c:numCache>
            </c:numRef>
          </c:cat>
          <c:val>
            <c:numRef>
              <c:f>'Επαλύθευση(Ποτάμι)'!$C$2:$C$202</c:f>
              <c:numCache>
                <c:formatCode>0.00</c:formatCode>
                <c:ptCount val="201"/>
                <c:pt idx="0">
                  <c:v>4.1280864197530867E-2</c:v>
                </c:pt>
                <c:pt idx="1">
                  <c:v>3.994922341696535E-2</c:v>
                </c:pt>
                <c:pt idx="2">
                  <c:v>0.38155864197530864</c:v>
                </c:pt>
                <c:pt idx="3">
                  <c:v>0.93301971326164868</c:v>
                </c:pt>
                <c:pt idx="4">
                  <c:v>0.73962066905615287</c:v>
                </c:pt>
                <c:pt idx="5">
                  <c:v>1.1144179894179895</c:v>
                </c:pt>
                <c:pt idx="6">
                  <c:v>0.54398148148148151</c:v>
                </c:pt>
                <c:pt idx="7">
                  <c:v>0.4513888888888889</c:v>
                </c:pt>
                <c:pt idx="8">
                  <c:v>0.25014934289127838</c:v>
                </c:pt>
                <c:pt idx="9">
                  <c:v>0.18132716049382716</c:v>
                </c:pt>
                <c:pt idx="10">
                  <c:v>0.14187574671445641</c:v>
                </c:pt>
                <c:pt idx="11">
                  <c:v>0.10080645161290323</c:v>
                </c:pt>
                <c:pt idx="12">
                  <c:v>5.0154320987654322E-2</c:v>
                </c:pt>
                <c:pt idx="13">
                  <c:v>0.16129032258064516</c:v>
                </c:pt>
                <c:pt idx="14">
                  <c:v>0.11651234567901234</c:v>
                </c:pt>
                <c:pt idx="15">
                  <c:v>0.90315113500597377</c:v>
                </c:pt>
                <c:pt idx="16">
                  <c:v>0.32258064516129031</c:v>
                </c:pt>
                <c:pt idx="17">
                  <c:v>0.25008267195767198</c:v>
                </c:pt>
                <c:pt idx="18">
                  <c:v>0.35468936678614099</c:v>
                </c:pt>
                <c:pt idx="19">
                  <c:v>0.1701388888888889</c:v>
                </c:pt>
                <c:pt idx="20">
                  <c:v>0.10005973715651134</c:v>
                </c:pt>
                <c:pt idx="21">
                  <c:v>0.10570987654320987</c:v>
                </c:pt>
                <c:pt idx="22">
                  <c:v>6.4590800477897253E-2</c:v>
                </c:pt>
                <c:pt idx="23">
                  <c:v>4.4429510155316605E-2</c:v>
                </c:pt>
                <c:pt idx="24">
                  <c:v>8.6419753086419748E-2</c:v>
                </c:pt>
                <c:pt idx="25">
                  <c:v>8.923237753882915E-2</c:v>
                </c:pt>
                <c:pt idx="26">
                  <c:v>0.14544753086419751</c:v>
                </c:pt>
                <c:pt idx="27">
                  <c:v>0.34610215053763443</c:v>
                </c:pt>
                <c:pt idx="28">
                  <c:v>0.24193548387096775</c:v>
                </c:pt>
                <c:pt idx="29">
                  <c:v>0.54398148148148151</c:v>
                </c:pt>
                <c:pt idx="30">
                  <c:v>1.1589008363201911</c:v>
                </c:pt>
                <c:pt idx="31">
                  <c:v>0.42862654320987653</c:v>
                </c:pt>
                <c:pt idx="32">
                  <c:v>0.14411589008363201</c:v>
                </c:pt>
                <c:pt idx="33">
                  <c:v>6.0570987654320986E-2</c:v>
                </c:pt>
                <c:pt idx="34">
                  <c:v>3.5468936678614102E-2</c:v>
                </c:pt>
                <c:pt idx="35">
                  <c:v>3.3602150537634407E-2</c:v>
                </c:pt>
                <c:pt idx="36">
                  <c:v>4.1666666666666664E-2</c:v>
                </c:pt>
                <c:pt idx="37">
                  <c:v>0.90240442054958181</c:v>
                </c:pt>
                <c:pt idx="38">
                  <c:v>0.45100308641975306</c:v>
                </c:pt>
                <c:pt idx="39">
                  <c:v>0.71311230585424135</c:v>
                </c:pt>
                <c:pt idx="40">
                  <c:v>4.2488052568697734</c:v>
                </c:pt>
                <c:pt idx="41">
                  <c:v>1.8901660280970625</c:v>
                </c:pt>
                <c:pt idx="42">
                  <c:v>1.0405465949820789</c:v>
                </c:pt>
                <c:pt idx="43">
                  <c:v>0.31674382716049382</c:v>
                </c:pt>
                <c:pt idx="44">
                  <c:v>0.10640681003584229</c:v>
                </c:pt>
                <c:pt idx="45">
                  <c:v>9.7222222222222224E-2</c:v>
                </c:pt>
                <c:pt idx="46">
                  <c:v>8.2511947431302274E-2</c:v>
                </c:pt>
                <c:pt idx="47">
                  <c:v>7.8405017921146944E-2</c:v>
                </c:pt>
                <c:pt idx="48">
                  <c:v>9.7608024691358028E-2</c:v>
                </c:pt>
                <c:pt idx="49">
                  <c:v>0.15344982078853048</c:v>
                </c:pt>
                <c:pt idx="50">
                  <c:v>0.33410493827160498</c:v>
                </c:pt>
                <c:pt idx="51">
                  <c:v>0.2367084826762246</c:v>
                </c:pt>
                <c:pt idx="52">
                  <c:v>1.8219832735961767</c:v>
                </c:pt>
                <c:pt idx="53">
                  <c:v>0.73164682539682546</c:v>
                </c:pt>
                <c:pt idx="54">
                  <c:v>0.42114695340501795</c:v>
                </c:pt>
                <c:pt idx="55">
                  <c:v>0.35879629629629628</c:v>
                </c:pt>
                <c:pt idx="56">
                  <c:v>0.22140083632019117</c:v>
                </c:pt>
                <c:pt idx="57">
                  <c:v>0.11805555555555555</c:v>
                </c:pt>
                <c:pt idx="58">
                  <c:v>0.11686081242532856</c:v>
                </c:pt>
                <c:pt idx="59">
                  <c:v>0.10379330943847073</c:v>
                </c:pt>
                <c:pt idx="60">
                  <c:v>9.375E-2</c:v>
                </c:pt>
                <c:pt idx="61">
                  <c:v>9.2965949820788527E-2</c:v>
                </c:pt>
                <c:pt idx="62">
                  <c:v>9.5293209876543217E-2</c:v>
                </c:pt>
                <c:pt idx="63">
                  <c:v>0.79823775388291518</c:v>
                </c:pt>
                <c:pt idx="64">
                  <c:v>0.57758363201911589</c:v>
                </c:pt>
                <c:pt idx="65">
                  <c:v>0.44353505291005291</c:v>
                </c:pt>
                <c:pt idx="66">
                  <c:v>0.61379928315412191</c:v>
                </c:pt>
                <c:pt idx="67">
                  <c:v>0.24922839506172842</c:v>
                </c:pt>
                <c:pt idx="68">
                  <c:v>0.12283452807646356</c:v>
                </c:pt>
                <c:pt idx="69">
                  <c:v>9.2978395061728392E-2</c:v>
                </c:pt>
                <c:pt idx="70">
                  <c:v>8.6245519713261637E-2</c:v>
                </c:pt>
                <c:pt idx="71">
                  <c:v>7.3178016726403824E-2</c:v>
                </c:pt>
                <c:pt idx="72">
                  <c:v>6.9444444444444448E-2</c:v>
                </c:pt>
                <c:pt idx="73">
                  <c:v>0.16465053763440859</c:v>
                </c:pt>
                <c:pt idx="74">
                  <c:v>0.13580246913580249</c:v>
                </c:pt>
                <c:pt idx="75">
                  <c:v>0.43122759856630827</c:v>
                </c:pt>
                <c:pt idx="76">
                  <c:v>0.65748207885304655</c:v>
                </c:pt>
                <c:pt idx="77">
                  <c:v>1.609209656084656</c:v>
                </c:pt>
                <c:pt idx="78">
                  <c:v>1.6394115890083634</c:v>
                </c:pt>
                <c:pt idx="79">
                  <c:v>0.65393518518518523</c:v>
                </c:pt>
                <c:pt idx="80">
                  <c:v>0.33042114695340502</c:v>
                </c:pt>
                <c:pt idx="81">
                  <c:v>0.36805555555555552</c:v>
                </c:pt>
                <c:pt idx="82">
                  <c:v>0.3300477897252091</c:v>
                </c:pt>
                <c:pt idx="83">
                  <c:v>0.3195937873357228</c:v>
                </c:pt>
                <c:pt idx="84">
                  <c:v>0.1415895061728395</c:v>
                </c:pt>
                <c:pt idx="85">
                  <c:v>0.13440860215053763</c:v>
                </c:pt>
                <c:pt idx="86">
                  <c:v>0.16165123456790123</c:v>
                </c:pt>
                <c:pt idx="87">
                  <c:v>0.24678912783751494</c:v>
                </c:pt>
                <c:pt idx="88">
                  <c:v>0.28935185185185186</c:v>
                </c:pt>
                <c:pt idx="89">
                  <c:v>0.42145593869731801</c:v>
                </c:pt>
                <c:pt idx="90">
                  <c:v>0.64665471923536433</c:v>
                </c:pt>
                <c:pt idx="91">
                  <c:v>0.25655864197530864</c:v>
                </c:pt>
                <c:pt idx="92">
                  <c:v>0.17211768219832738</c:v>
                </c:pt>
                <c:pt idx="93">
                  <c:v>0.14043209876543211</c:v>
                </c:pt>
                <c:pt idx="94">
                  <c:v>8.8485663082437271E-2</c:v>
                </c:pt>
                <c:pt idx="95">
                  <c:v>7.98984468339307E-2</c:v>
                </c:pt>
                <c:pt idx="96">
                  <c:v>8.9120370370370364E-2</c:v>
                </c:pt>
                <c:pt idx="97">
                  <c:v>0.13776881720430109</c:v>
                </c:pt>
                <c:pt idx="98">
                  <c:v>0.17399691358024691</c:v>
                </c:pt>
                <c:pt idx="99">
                  <c:v>0.58467741935483863</c:v>
                </c:pt>
                <c:pt idx="100">
                  <c:v>1.5796744324970131</c:v>
                </c:pt>
                <c:pt idx="101">
                  <c:v>0.35383597883597884</c:v>
                </c:pt>
                <c:pt idx="102">
                  <c:v>0.15046296296296297</c:v>
                </c:pt>
                <c:pt idx="103">
                  <c:v>9.7222222222222224E-2</c:v>
                </c:pt>
                <c:pt idx="104">
                  <c:v>7.5044802867383506E-2</c:v>
                </c:pt>
                <c:pt idx="105">
                  <c:v>6.7129629629629636E-2</c:v>
                </c:pt>
                <c:pt idx="106">
                  <c:v>8.1765232974910396E-2</c:v>
                </c:pt>
                <c:pt idx="107">
                  <c:v>8.885902031063321E-2</c:v>
                </c:pt>
                <c:pt idx="108">
                  <c:v>6.7901234567901245E-2</c:v>
                </c:pt>
                <c:pt idx="109">
                  <c:v>6.7951015531660691E-2</c:v>
                </c:pt>
                <c:pt idx="110">
                  <c:v>8.1790123456790126E-2</c:v>
                </c:pt>
                <c:pt idx="111">
                  <c:v>8.9979091995221028E-2</c:v>
                </c:pt>
                <c:pt idx="112">
                  <c:v>0.1900388291517324</c:v>
                </c:pt>
                <c:pt idx="113">
                  <c:v>2.6111937830687828</c:v>
                </c:pt>
                <c:pt idx="114">
                  <c:v>0.67801672640382327</c:v>
                </c:pt>
                <c:pt idx="115">
                  <c:v>0.24884259259259259</c:v>
                </c:pt>
                <c:pt idx="116">
                  <c:v>0.14486260454002389</c:v>
                </c:pt>
                <c:pt idx="117">
                  <c:v>8.9120370370370364E-2</c:v>
                </c:pt>
                <c:pt idx="118">
                  <c:v>7.98984468339307E-2</c:v>
                </c:pt>
                <c:pt idx="119">
                  <c:v>6.7951015531660691E-2</c:v>
                </c:pt>
                <c:pt idx="120">
                  <c:v>3.1635802469135804E-2</c:v>
                </c:pt>
                <c:pt idx="121">
                  <c:v>2.3894862604540022E-2</c:v>
                </c:pt>
                <c:pt idx="122">
                  <c:v>7.4845679012345678E-2</c:v>
                </c:pt>
                <c:pt idx="123">
                  <c:v>4.0471923536439665</c:v>
                </c:pt>
                <c:pt idx="124">
                  <c:v>0.42600059737156509</c:v>
                </c:pt>
                <c:pt idx="125">
                  <c:v>0.53488756613756616</c:v>
                </c:pt>
                <c:pt idx="126">
                  <c:v>0.49992532855436084</c:v>
                </c:pt>
                <c:pt idx="127">
                  <c:v>0.13464506172839508</c:v>
                </c:pt>
                <c:pt idx="128">
                  <c:v>0.10976702508960574</c:v>
                </c:pt>
                <c:pt idx="129">
                  <c:v>7.5617283950617273E-2</c:v>
                </c:pt>
                <c:pt idx="130">
                  <c:v>5.6750298685782553E-2</c:v>
                </c:pt>
                <c:pt idx="131">
                  <c:v>6.3844086021505375E-2</c:v>
                </c:pt>
                <c:pt idx="132">
                  <c:v>9.413580246913579E-2</c:v>
                </c:pt>
                <c:pt idx="133">
                  <c:v>0.10603345280764635</c:v>
                </c:pt>
                <c:pt idx="134">
                  <c:v>0.14699074074074073</c:v>
                </c:pt>
                <c:pt idx="135">
                  <c:v>0.65412186379928317</c:v>
                </c:pt>
                <c:pt idx="136">
                  <c:v>0.58579749103942647</c:v>
                </c:pt>
                <c:pt idx="137">
                  <c:v>1.8909642401021711</c:v>
                </c:pt>
                <c:pt idx="138">
                  <c:v>2.0471176821983272</c:v>
                </c:pt>
                <c:pt idx="139">
                  <c:v>0.48804012345679015</c:v>
                </c:pt>
                <c:pt idx="140">
                  <c:v>0.22700119474313021</c:v>
                </c:pt>
                <c:pt idx="141">
                  <c:v>0.16010802469135801</c:v>
                </c:pt>
                <c:pt idx="142">
                  <c:v>0.12992831541218638</c:v>
                </c:pt>
                <c:pt idx="143">
                  <c:v>0.1329151732377539</c:v>
                </c:pt>
                <c:pt idx="144">
                  <c:v>0.14737654320987653</c:v>
                </c:pt>
                <c:pt idx="145">
                  <c:v>0.24790919952210275</c:v>
                </c:pt>
                <c:pt idx="146">
                  <c:v>0.28703703703703703</c:v>
                </c:pt>
                <c:pt idx="147">
                  <c:v>0.27889784946236557</c:v>
                </c:pt>
                <c:pt idx="148">
                  <c:v>0.30801971326164873</c:v>
                </c:pt>
                <c:pt idx="149">
                  <c:v>0.29803240740740738</c:v>
                </c:pt>
                <c:pt idx="150">
                  <c:v>0.30092592592592593</c:v>
                </c:pt>
                <c:pt idx="151">
                  <c:v>0.11304012345679013</c:v>
                </c:pt>
                <c:pt idx="152">
                  <c:v>6.0857228195937869E-2</c:v>
                </c:pt>
                <c:pt idx="153">
                  <c:v>5.0154320987654322E-2</c:v>
                </c:pt>
                <c:pt idx="154">
                  <c:v>2.9121863799283155E-2</c:v>
                </c:pt>
                <c:pt idx="155">
                  <c:v>1.6801075268817203E-2</c:v>
                </c:pt>
                <c:pt idx="156">
                  <c:v>2.7006172839506175E-2</c:v>
                </c:pt>
                <c:pt idx="157">
                  <c:v>2.8001792114695341E-2</c:v>
                </c:pt>
                <c:pt idx="158">
                  <c:v>0.13001543209876545</c:v>
                </c:pt>
                <c:pt idx="159">
                  <c:v>0.2998058542413381</c:v>
                </c:pt>
                <c:pt idx="160">
                  <c:v>0.99798387096774199</c:v>
                </c:pt>
                <c:pt idx="161">
                  <c:v>1.5381117724867726</c:v>
                </c:pt>
                <c:pt idx="162">
                  <c:v>0.68884408602150538</c:v>
                </c:pt>
                <c:pt idx="163">
                  <c:v>0.52584876543209869</c:v>
                </c:pt>
                <c:pt idx="164">
                  <c:v>0.18593189964157705</c:v>
                </c:pt>
                <c:pt idx="165">
                  <c:v>0.14506172839506173</c:v>
                </c:pt>
                <c:pt idx="166">
                  <c:v>0.15494324970131421</c:v>
                </c:pt>
                <c:pt idx="167">
                  <c:v>0.13814217443249699</c:v>
                </c:pt>
                <c:pt idx="168">
                  <c:v>0.1080246913580247</c:v>
                </c:pt>
                <c:pt idx="169">
                  <c:v>0.12507467144563919</c:v>
                </c:pt>
                <c:pt idx="170">
                  <c:v>0.15779320987654322</c:v>
                </c:pt>
                <c:pt idx="171">
                  <c:v>1.0670549581839905</c:v>
                </c:pt>
                <c:pt idx="172">
                  <c:v>0.95579450418160095</c:v>
                </c:pt>
                <c:pt idx="173">
                  <c:v>0.56175595238095244</c:v>
                </c:pt>
                <c:pt idx="174">
                  <c:v>0.72580645161290314</c:v>
                </c:pt>
                <c:pt idx="175">
                  <c:v>0.30787037037037041</c:v>
                </c:pt>
                <c:pt idx="176">
                  <c:v>0.17211768219832738</c:v>
                </c:pt>
                <c:pt idx="177">
                  <c:v>0.11882716049382716</c:v>
                </c:pt>
                <c:pt idx="178">
                  <c:v>7.6911589008363201E-2</c:v>
                </c:pt>
                <c:pt idx="179">
                  <c:v>6.9817801672640387E-2</c:v>
                </c:pt>
                <c:pt idx="180">
                  <c:v>5.9799382716049378E-2</c:v>
                </c:pt>
                <c:pt idx="181">
                  <c:v>6.9817801672640387E-2</c:v>
                </c:pt>
                <c:pt idx="182">
                  <c:v>8.9891975308641972E-2</c:v>
                </c:pt>
                <c:pt idx="183">
                  <c:v>1.3119772998805257</c:v>
                </c:pt>
                <c:pt idx="184">
                  <c:v>1.1379928315412187</c:v>
                </c:pt>
                <c:pt idx="185">
                  <c:v>0.89599297573435499</c:v>
                </c:pt>
                <c:pt idx="186">
                  <c:v>2.1258960573476702</c:v>
                </c:pt>
                <c:pt idx="187">
                  <c:v>0.61805555555555558</c:v>
                </c:pt>
                <c:pt idx="188">
                  <c:v>0.30801971326164873</c:v>
                </c:pt>
                <c:pt idx="189">
                  <c:v>0.14891975308641975</c:v>
                </c:pt>
                <c:pt idx="190">
                  <c:v>0.13104838709677422</c:v>
                </c:pt>
                <c:pt idx="191">
                  <c:v>0.11312724014336918</c:v>
                </c:pt>
                <c:pt idx="192">
                  <c:v>0.11612654320987655</c:v>
                </c:pt>
                <c:pt idx="193">
                  <c:v>0.1351553166069295</c:v>
                </c:pt>
                <c:pt idx="194">
                  <c:v>0.1898148148148148</c:v>
                </c:pt>
                <c:pt idx="195">
                  <c:v>0.47901732377538825</c:v>
                </c:pt>
                <c:pt idx="196">
                  <c:v>6.1305256869773004</c:v>
                </c:pt>
                <c:pt idx="197">
                  <c:v>2.6839451058201056</c:v>
                </c:pt>
                <c:pt idx="198">
                  <c:v>0.9169653524492235</c:v>
                </c:pt>
                <c:pt idx="199">
                  <c:v>0.44714506172839502</c:v>
                </c:pt>
                <c:pt idx="200">
                  <c:v>0.35580943847072882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56-4621-B861-335AC2D21165}"/>
            </c:ext>
          </c:extLst>
        </c:ser>
        <c:ser>
          <c:idx val="1"/>
          <c:order val="1"/>
          <c:tx>
            <c:strRef>
              <c:f>'Επαλύθευση(Ποτάμι)'!$D$1</c:f>
              <c:strCache>
                <c:ptCount val="1"/>
                <c:pt idx="0">
                  <c:v>Μοντελοποιημένες Παροχές (m^3/s)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'Επαλύθευση(Ποτάμι)'!$A$2:$A$202</c:f>
              <c:numCache>
                <c:formatCode>mm/yyyy</c:formatCode>
                <c:ptCount val="20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  <c:pt idx="181">
                  <c:v>29129</c:v>
                </c:pt>
                <c:pt idx="182">
                  <c:v>29160</c:v>
                </c:pt>
                <c:pt idx="183">
                  <c:v>29190</c:v>
                </c:pt>
                <c:pt idx="184">
                  <c:v>29221</c:v>
                </c:pt>
                <c:pt idx="185">
                  <c:v>29252</c:v>
                </c:pt>
                <c:pt idx="186">
                  <c:v>29281</c:v>
                </c:pt>
                <c:pt idx="187">
                  <c:v>29312</c:v>
                </c:pt>
                <c:pt idx="188">
                  <c:v>29342</c:v>
                </c:pt>
                <c:pt idx="189">
                  <c:v>29373</c:v>
                </c:pt>
                <c:pt idx="190">
                  <c:v>29403</c:v>
                </c:pt>
                <c:pt idx="191">
                  <c:v>29434</c:v>
                </c:pt>
                <c:pt idx="192">
                  <c:v>29465</c:v>
                </c:pt>
                <c:pt idx="193">
                  <c:v>29495</c:v>
                </c:pt>
                <c:pt idx="194">
                  <c:v>29526</c:v>
                </c:pt>
                <c:pt idx="195">
                  <c:v>29556</c:v>
                </c:pt>
                <c:pt idx="196">
                  <c:v>29587</c:v>
                </c:pt>
                <c:pt idx="197">
                  <c:v>29618</c:v>
                </c:pt>
                <c:pt idx="198">
                  <c:v>29646</c:v>
                </c:pt>
                <c:pt idx="199">
                  <c:v>29677</c:v>
                </c:pt>
                <c:pt idx="200">
                  <c:v>29707</c:v>
                </c:pt>
              </c:numCache>
            </c:numRef>
          </c:cat>
          <c:val>
            <c:numRef>
              <c:f>'Επαλύθευση(Ποτάμι)'!$D$1:$D$201</c:f>
              <c:numCache>
                <c:formatCode>General</c:formatCode>
                <c:ptCount val="201"/>
                <c:pt idx="0">
                  <c:v>0</c:v>
                </c:pt>
                <c:pt idx="1">
                  <c:v>0.66910000000000003</c:v>
                </c:pt>
                <c:pt idx="2">
                  <c:v>2.2040000000000001E-2</c:v>
                </c:pt>
                <c:pt idx="3">
                  <c:v>1.4330000000000001</c:v>
                </c:pt>
                <c:pt idx="4">
                  <c:v>3.827</c:v>
                </c:pt>
                <c:pt idx="5">
                  <c:v>4.2629999999999999</c:v>
                </c:pt>
                <c:pt idx="6">
                  <c:v>4.55</c:v>
                </c:pt>
                <c:pt idx="7">
                  <c:v>2.2160000000000002</c:v>
                </c:pt>
                <c:pt idx="8">
                  <c:v>1.0720000000000001</c:v>
                </c:pt>
                <c:pt idx="9">
                  <c:v>0.25629999999999997</c:v>
                </c:pt>
                <c:pt idx="10">
                  <c:v>2.3649999999999999E-3</c:v>
                </c:pt>
                <c:pt idx="11">
                  <c:v>7.025E-4</c:v>
                </c:pt>
                <c:pt idx="12">
                  <c:v>3.1599999999999998E-4</c:v>
                </c:pt>
                <c:pt idx="13">
                  <c:v>1.561E-4</c:v>
                </c:pt>
                <c:pt idx="14">
                  <c:v>0.1263</c:v>
                </c:pt>
                <c:pt idx="15">
                  <c:v>0.15629999999999999</c:v>
                </c:pt>
                <c:pt idx="16">
                  <c:v>1.2370000000000001</c:v>
                </c:pt>
                <c:pt idx="17">
                  <c:v>2.5270000000000001</c:v>
                </c:pt>
                <c:pt idx="18">
                  <c:v>1.333</c:v>
                </c:pt>
                <c:pt idx="19">
                  <c:v>1.669</c:v>
                </c:pt>
                <c:pt idx="20">
                  <c:v>2.086E-2</c:v>
                </c:pt>
                <c:pt idx="21">
                  <c:v>0.17</c:v>
                </c:pt>
                <c:pt idx="22">
                  <c:v>9.5630000000000007E-2</c:v>
                </c:pt>
                <c:pt idx="23">
                  <c:v>2.7140000000000001E-5</c:v>
                </c:pt>
                <c:pt idx="24">
                  <c:v>0</c:v>
                </c:pt>
                <c:pt idx="25">
                  <c:v>1.085</c:v>
                </c:pt>
                <c:pt idx="26">
                  <c:v>2.82E-3</c:v>
                </c:pt>
                <c:pt idx="27">
                  <c:v>1.034</c:v>
                </c:pt>
                <c:pt idx="28">
                  <c:v>2.0979999999999999</c:v>
                </c:pt>
                <c:pt idx="29">
                  <c:v>1.873</c:v>
                </c:pt>
                <c:pt idx="30">
                  <c:v>2.3969999999999998</c:v>
                </c:pt>
                <c:pt idx="31">
                  <c:v>1.901</c:v>
                </c:pt>
                <c:pt idx="32">
                  <c:v>0.37780000000000002</c:v>
                </c:pt>
                <c:pt idx="33">
                  <c:v>6.3090000000000004E-3</c:v>
                </c:pt>
                <c:pt idx="34">
                  <c:v>9.8069999999999993E-4</c:v>
                </c:pt>
                <c:pt idx="35">
                  <c:v>1.271E-4</c:v>
                </c:pt>
                <c:pt idx="36">
                  <c:v>9.7119999999999995E-6</c:v>
                </c:pt>
                <c:pt idx="37">
                  <c:v>0</c:v>
                </c:pt>
                <c:pt idx="38">
                  <c:v>2.3450000000000002</c:v>
                </c:pt>
                <c:pt idx="39">
                  <c:v>5.524</c:v>
                </c:pt>
                <c:pt idx="40">
                  <c:v>2.2160000000000002</c:v>
                </c:pt>
                <c:pt idx="41">
                  <c:v>4.6710000000000003</c:v>
                </c:pt>
                <c:pt idx="42">
                  <c:v>0.97940000000000005</c:v>
                </c:pt>
                <c:pt idx="43">
                  <c:v>1.6850000000000001</c:v>
                </c:pt>
                <c:pt idx="44">
                  <c:v>0.29060000000000002</c:v>
                </c:pt>
                <c:pt idx="45">
                  <c:v>3.8189999999999999E-3</c:v>
                </c:pt>
                <c:pt idx="46">
                  <c:v>9.1390000000000004E-4</c:v>
                </c:pt>
                <c:pt idx="47">
                  <c:v>2.967E-4</c:v>
                </c:pt>
                <c:pt idx="48">
                  <c:v>9.8610000000000006E-5</c:v>
                </c:pt>
                <c:pt idx="49">
                  <c:v>0.22170000000000001</c:v>
                </c:pt>
                <c:pt idx="50">
                  <c:v>1.534</c:v>
                </c:pt>
                <c:pt idx="51">
                  <c:v>2.2610000000000001</c:v>
                </c:pt>
                <c:pt idx="52">
                  <c:v>1.69</c:v>
                </c:pt>
                <c:pt idx="53">
                  <c:v>3.4609999999999999</c:v>
                </c:pt>
                <c:pt idx="54">
                  <c:v>0.25750000000000001</c:v>
                </c:pt>
                <c:pt idx="55">
                  <c:v>0.46710000000000002</c:v>
                </c:pt>
                <c:pt idx="56">
                  <c:v>0.29849999999999999</c:v>
                </c:pt>
                <c:pt idx="57">
                  <c:v>1.1100000000000001E-3</c:v>
                </c:pt>
                <c:pt idx="58">
                  <c:v>1.3019999999999999E-4</c:v>
                </c:pt>
                <c:pt idx="59">
                  <c:v>7.1629999999999999E-6</c:v>
                </c:pt>
                <c:pt idx="60">
                  <c:v>0</c:v>
                </c:pt>
                <c:pt idx="61">
                  <c:v>0</c:v>
                </c:pt>
                <c:pt idx="62">
                  <c:v>0.32400000000000001</c:v>
                </c:pt>
                <c:pt idx="63">
                  <c:v>0.4209</c:v>
                </c:pt>
                <c:pt idx="64">
                  <c:v>3.1419999999999999</c:v>
                </c:pt>
                <c:pt idx="65">
                  <c:v>4.1180000000000003</c:v>
                </c:pt>
                <c:pt idx="66">
                  <c:v>1.0069999999999999</c:v>
                </c:pt>
                <c:pt idx="67">
                  <c:v>1.472</c:v>
                </c:pt>
                <c:pt idx="68">
                  <c:v>0.25259999999999999</c:v>
                </c:pt>
                <c:pt idx="69">
                  <c:v>2.6570000000000001E-3</c:v>
                </c:pt>
                <c:pt idx="70">
                  <c:v>5.7090000000000005E-4</c:v>
                </c:pt>
                <c:pt idx="71">
                  <c:v>8.9419999999999994E-5</c:v>
                </c:pt>
                <c:pt idx="72">
                  <c:v>5.908E-6</c:v>
                </c:pt>
                <c:pt idx="73">
                  <c:v>3.4930000000000003E-2</c:v>
                </c:pt>
                <c:pt idx="74">
                  <c:v>0.44690000000000002</c:v>
                </c:pt>
                <c:pt idx="75">
                  <c:v>0.70350000000000001</c:v>
                </c:pt>
                <c:pt idx="76">
                  <c:v>0.56420000000000003</c:v>
                </c:pt>
                <c:pt idx="77">
                  <c:v>3.5129999999999999</c:v>
                </c:pt>
                <c:pt idx="78">
                  <c:v>4.8390000000000004</c:v>
                </c:pt>
                <c:pt idx="79">
                  <c:v>0.67510000000000003</c:v>
                </c:pt>
                <c:pt idx="80">
                  <c:v>0.4526</c:v>
                </c:pt>
                <c:pt idx="81">
                  <c:v>3.4199999999999999E-3</c:v>
                </c:pt>
                <c:pt idx="82">
                  <c:v>2.9409999999999999E-2</c:v>
                </c:pt>
                <c:pt idx="83">
                  <c:v>2.095E-4</c:v>
                </c:pt>
                <c:pt idx="84">
                  <c:v>1.929E-5</c:v>
                </c:pt>
                <c:pt idx="85">
                  <c:v>1.2449999999999999E-5</c:v>
                </c:pt>
                <c:pt idx="86">
                  <c:v>0.22389999999999999</c:v>
                </c:pt>
                <c:pt idx="87">
                  <c:v>0.55989999999999995</c:v>
                </c:pt>
                <c:pt idx="88">
                  <c:v>0.53290000000000004</c:v>
                </c:pt>
                <c:pt idx="89">
                  <c:v>1.153</c:v>
                </c:pt>
                <c:pt idx="90">
                  <c:v>0.99460000000000004</c:v>
                </c:pt>
                <c:pt idx="91">
                  <c:v>1.55</c:v>
                </c:pt>
                <c:pt idx="92">
                  <c:v>0.78639999999999999</c:v>
                </c:pt>
                <c:pt idx="93">
                  <c:v>1.0489999999999999</c:v>
                </c:pt>
                <c:pt idx="94">
                  <c:v>0.1258</c:v>
                </c:pt>
                <c:pt idx="95">
                  <c:v>4.17E-4</c:v>
                </c:pt>
                <c:pt idx="96">
                  <c:v>0.19939999999999999</c:v>
                </c:pt>
                <c:pt idx="97">
                  <c:v>3.3149999999999998E-3</c:v>
                </c:pt>
                <c:pt idx="98">
                  <c:v>3.7280000000000002</c:v>
                </c:pt>
                <c:pt idx="99">
                  <c:v>0.75939999999999996</c:v>
                </c:pt>
                <c:pt idx="100">
                  <c:v>1.61</c:v>
                </c:pt>
                <c:pt idx="101">
                  <c:v>3.8719999999999999</c:v>
                </c:pt>
                <c:pt idx="102">
                  <c:v>3.05</c:v>
                </c:pt>
                <c:pt idx="103">
                  <c:v>0.8599</c:v>
                </c:pt>
                <c:pt idx="104">
                  <c:v>0.76819999999999999</c:v>
                </c:pt>
                <c:pt idx="105">
                  <c:v>4.5840000000000004E-3</c:v>
                </c:pt>
                <c:pt idx="106">
                  <c:v>9.2170000000000001E-4</c:v>
                </c:pt>
                <c:pt idx="107">
                  <c:v>2.5750000000000002E-4</c:v>
                </c:pt>
                <c:pt idx="108">
                  <c:v>4.278E-5</c:v>
                </c:pt>
                <c:pt idx="109">
                  <c:v>1.9609999999999999E-2</c:v>
                </c:pt>
                <c:pt idx="110">
                  <c:v>0.6593</c:v>
                </c:pt>
                <c:pt idx="111">
                  <c:v>1.272</c:v>
                </c:pt>
                <c:pt idx="112">
                  <c:v>0.11559999999999999</c:v>
                </c:pt>
                <c:pt idx="113">
                  <c:v>3.8290000000000002</c:v>
                </c:pt>
                <c:pt idx="114">
                  <c:v>1.5329999999999999</c:v>
                </c:pt>
                <c:pt idx="115">
                  <c:v>0.24610000000000001</c:v>
                </c:pt>
                <c:pt idx="116">
                  <c:v>4.061E-2</c:v>
                </c:pt>
                <c:pt idx="117">
                  <c:v>9.6060000000000004E-4</c:v>
                </c:pt>
                <c:pt idx="118">
                  <c:v>9.5140000000000001E-5</c:v>
                </c:pt>
                <c:pt idx="119">
                  <c:v>2.2309999999999999E-6</c:v>
                </c:pt>
                <c:pt idx="120">
                  <c:v>0</c:v>
                </c:pt>
                <c:pt idx="121">
                  <c:v>1.2</c:v>
                </c:pt>
                <c:pt idx="122">
                  <c:v>0.1177</c:v>
                </c:pt>
                <c:pt idx="123">
                  <c:v>3.097</c:v>
                </c:pt>
                <c:pt idx="124">
                  <c:v>1.98</c:v>
                </c:pt>
                <c:pt idx="125">
                  <c:v>3.3769999999999998</c:v>
                </c:pt>
                <c:pt idx="126">
                  <c:v>1.131</c:v>
                </c:pt>
                <c:pt idx="127">
                  <c:v>0.1157</c:v>
                </c:pt>
                <c:pt idx="128">
                  <c:v>0.53559999999999997</c:v>
                </c:pt>
                <c:pt idx="129">
                  <c:v>0.36659999999999998</c:v>
                </c:pt>
                <c:pt idx="130">
                  <c:v>1.219E-3</c:v>
                </c:pt>
                <c:pt idx="131">
                  <c:v>3.167E-5</c:v>
                </c:pt>
                <c:pt idx="132">
                  <c:v>0.13639999999999999</c:v>
                </c:pt>
                <c:pt idx="133">
                  <c:v>8.7909999999999993E-6</c:v>
                </c:pt>
                <c:pt idx="134">
                  <c:v>1.014</c:v>
                </c:pt>
                <c:pt idx="135">
                  <c:v>0.19600000000000001</c:v>
                </c:pt>
                <c:pt idx="136">
                  <c:v>2.871</c:v>
                </c:pt>
                <c:pt idx="137">
                  <c:v>3.581</c:v>
                </c:pt>
                <c:pt idx="138">
                  <c:v>0.41870000000000002</c:v>
                </c:pt>
                <c:pt idx="139">
                  <c:v>4.1459999999999999</c:v>
                </c:pt>
                <c:pt idx="140">
                  <c:v>0.39860000000000001</c:v>
                </c:pt>
                <c:pt idx="141">
                  <c:v>0.1174</c:v>
                </c:pt>
                <c:pt idx="142">
                  <c:v>1.6720000000000001E-3</c:v>
                </c:pt>
                <c:pt idx="143">
                  <c:v>4.1229999999999999E-4</c:v>
                </c:pt>
                <c:pt idx="144">
                  <c:v>1.1400000000000001E-4</c:v>
                </c:pt>
                <c:pt idx="145">
                  <c:v>5.0869999999999999E-5</c:v>
                </c:pt>
                <c:pt idx="146">
                  <c:v>1.3380000000000001</c:v>
                </c:pt>
                <c:pt idx="147">
                  <c:v>0.91649999999999998</c:v>
                </c:pt>
                <c:pt idx="148">
                  <c:v>0.26269999999999999</c:v>
                </c:pt>
                <c:pt idx="149">
                  <c:v>0.40789999999999998</c:v>
                </c:pt>
                <c:pt idx="150">
                  <c:v>0.30280000000000001</c:v>
                </c:pt>
                <c:pt idx="151">
                  <c:v>0.55059999999999998</c:v>
                </c:pt>
                <c:pt idx="152">
                  <c:v>0.37859999999999999</c:v>
                </c:pt>
                <c:pt idx="153">
                  <c:v>0.1273</c:v>
                </c:pt>
                <c:pt idx="154">
                  <c:v>1.283E-6</c:v>
                </c:pt>
                <c:pt idx="155">
                  <c:v>0</c:v>
                </c:pt>
                <c:pt idx="156">
                  <c:v>0</c:v>
                </c:pt>
                <c:pt idx="157">
                  <c:v>1.746</c:v>
                </c:pt>
                <c:pt idx="158">
                  <c:v>2.4860000000000002</c:v>
                </c:pt>
                <c:pt idx="159">
                  <c:v>0.37080000000000002</c:v>
                </c:pt>
                <c:pt idx="160">
                  <c:v>6.4429999999999996</c:v>
                </c:pt>
                <c:pt idx="161">
                  <c:v>3.069</c:v>
                </c:pt>
                <c:pt idx="162">
                  <c:v>2.6</c:v>
                </c:pt>
                <c:pt idx="163">
                  <c:v>1.284</c:v>
                </c:pt>
                <c:pt idx="164">
                  <c:v>0.1489</c:v>
                </c:pt>
                <c:pt idx="165">
                  <c:v>3.689E-3</c:v>
                </c:pt>
                <c:pt idx="166">
                  <c:v>8.6970000000000005E-4</c:v>
                </c:pt>
                <c:pt idx="167">
                  <c:v>2.6729999999999999E-4</c:v>
                </c:pt>
                <c:pt idx="168">
                  <c:v>1.1010000000000001E-4</c:v>
                </c:pt>
                <c:pt idx="169">
                  <c:v>1.4080000000000001E-2</c:v>
                </c:pt>
                <c:pt idx="170">
                  <c:v>0.61099999999999999</c:v>
                </c:pt>
                <c:pt idx="171">
                  <c:v>0.14680000000000001</c:v>
                </c:pt>
                <c:pt idx="172">
                  <c:v>4.6890000000000001</c:v>
                </c:pt>
                <c:pt idx="173">
                  <c:v>1.6879999999999999</c:v>
                </c:pt>
                <c:pt idx="174">
                  <c:v>0.89229999999999998</c:v>
                </c:pt>
                <c:pt idx="175">
                  <c:v>0.66949999999999998</c:v>
                </c:pt>
                <c:pt idx="176">
                  <c:v>0.59650000000000003</c:v>
                </c:pt>
                <c:pt idx="177">
                  <c:v>0.99080000000000001</c:v>
                </c:pt>
                <c:pt idx="178">
                  <c:v>2.4429999999999999E-3</c:v>
                </c:pt>
                <c:pt idx="179">
                  <c:v>1.4100000000000001E-4</c:v>
                </c:pt>
                <c:pt idx="180">
                  <c:v>2.2189999999999998E-6</c:v>
                </c:pt>
                <c:pt idx="181">
                  <c:v>0</c:v>
                </c:pt>
                <c:pt idx="182">
                  <c:v>0.17829999999999999</c:v>
                </c:pt>
                <c:pt idx="183">
                  <c:v>1.081</c:v>
                </c:pt>
                <c:pt idx="184">
                  <c:v>3.3079999999999998</c:v>
                </c:pt>
                <c:pt idx="185">
                  <c:v>0.93279999999999996</c:v>
                </c:pt>
                <c:pt idx="186">
                  <c:v>3.9630000000000001</c:v>
                </c:pt>
                <c:pt idx="187">
                  <c:v>0.441</c:v>
                </c:pt>
                <c:pt idx="188">
                  <c:v>0.92049999999999998</c:v>
                </c:pt>
                <c:pt idx="189">
                  <c:v>6.8419999999999995E-2</c:v>
                </c:pt>
                <c:pt idx="190">
                  <c:v>6.1899999999999998E-4</c:v>
                </c:pt>
                <c:pt idx="191">
                  <c:v>7.4480000000000005E-5</c:v>
                </c:pt>
                <c:pt idx="192">
                  <c:v>3.7840000000000001E-6</c:v>
                </c:pt>
                <c:pt idx="193">
                  <c:v>1.4579999999999999E-5</c:v>
                </c:pt>
                <c:pt idx="194">
                  <c:v>0.53890000000000005</c:v>
                </c:pt>
                <c:pt idx="195">
                  <c:v>8.0600000000000005E-2</c:v>
                </c:pt>
                <c:pt idx="196">
                  <c:v>1.365</c:v>
                </c:pt>
                <c:pt idx="197">
                  <c:v>10.73</c:v>
                </c:pt>
                <c:pt idx="198">
                  <c:v>3.0089999999999999</c:v>
                </c:pt>
                <c:pt idx="199">
                  <c:v>0.52129999999999999</c:v>
                </c:pt>
                <c:pt idx="200">
                  <c:v>0.26090000000000002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56-4621-B861-335AC2D21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65760"/>
        <c:axId val="67767680"/>
      </c:lineChart>
      <c:dateAx>
        <c:axId val="67765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l-GR" cap="none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Χρόνος (</a:t>
                </a:r>
                <a:r>
                  <a:rPr lang="en-US" cap="none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mm/yy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7767680"/>
        <c:crosses val="autoZero"/>
        <c:auto val="1"/>
        <c:lblOffset val="100"/>
        <c:baseTimeUnit val="months"/>
      </c:dateAx>
      <c:valAx>
        <c:axId val="677676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/>
                  <a:t>Flow (</a:t>
                </a:r>
                <a:r>
                  <a:rPr lang="en-US" cap="none" baseline="0"/>
                  <a:t>m</a:t>
                </a:r>
                <a:r>
                  <a:rPr lang="el-GR" cap="none" baseline="30000"/>
                  <a:t>3</a:t>
                </a:r>
                <a:r>
                  <a:rPr lang="en-US" cap="none"/>
                  <a:t>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776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Επαλήθευση ταμιευτήρα </a:t>
            </a:r>
            <a:r>
              <a:rPr lang="el-GR" sz="1400" b="0" i="0" u="none" strike="noStrike" kern="1200" spc="0" baseline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Μπραμιανών</a:t>
            </a: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για τα έτη </a:t>
            </a: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1964-1979</a:t>
            </a:r>
            <a:endParaRPr lang="el-G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'Επαλύθευση(Ταμιευτίρας)'!$B$1</c:f>
              <c:strCache>
                <c:ptCount val="1"/>
                <c:pt idx="0">
                  <c:v>STR2(L/s)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'Επαλύθευση(Ταμιευτίρας)'!$B$2:$B$4241</c:f>
            </c:numRef>
          </c:val>
          <c:smooth val="0"/>
          <c:extLst>
            <c:ext xmlns:c16="http://schemas.microsoft.com/office/drawing/2014/chart" uri="{C3380CC4-5D6E-409C-BE32-E72D297353CC}">
              <c16:uniqueId val="{00000000-DADF-0646-B2B6-01614D09E7A9}"/>
            </c:ext>
          </c:extLst>
        </c:ser>
        <c:ser>
          <c:idx val="1"/>
          <c:order val="1"/>
          <c:tx>
            <c:strRef>
              <c:f>'Επαλύθευση(Ταμιευτίρας)'!$C$1</c:f>
              <c:strCache>
                <c:ptCount val="1"/>
                <c:pt idx="0">
                  <c:v>Πραγματικές παρχές(m^3/s)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'Επαλύθευση(Ταμιευτίρας)'!$C$2:$C$4241</c:f>
              <c:numCache>
                <c:formatCode>General</c:formatCode>
                <c:ptCount val="4240"/>
                <c:pt idx="0">
                  <c:v>3.994922341696535E-2</c:v>
                </c:pt>
                <c:pt idx="1">
                  <c:v>0.38155864197530864</c:v>
                </c:pt>
                <c:pt idx="2">
                  <c:v>0.93301971326164868</c:v>
                </c:pt>
                <c:pt idx="3">
                  <c:v>0.73962066905615287</c:v>
                </c:pt>
                <c:pt idx="4">
                  <c:v>1.1144179894179895</c:v>
                </c:pt>
                <c:pt idx="5">
                  <c:v>0.54398148148148151</c:v>
                </c:pt>
                <c:pt idx="6">
                  <c:v>0.4513888888888889</c:v>
                </c:pt>
                <c:pt idx="7">
                  <c:v>0.25014934289127838</c:v>
                </c:pt>
                <c:pt idx="8">
                  <c:v>0.18132716049382716</c:v>
                </c:pt>
                <c:pt idx="9">
                  <c:v>0.14187574671445641</c:v>
                </c:pt>
                <c:pt idx="10">
                  <c:v>0.10080645161290323</c:v>
                </c:pt>
                <c:pt idx="11">
                  <c:v>5.0154320987654322E-2</c:v>
                </c:pt>
                <c:pt idx="12">
                  <c:v>0.16129032258064516</c:v>
                </c:pt>
                <c:pt idx="13">
                  <c:v>0.11651234567901234</c:v>
                </c:pt>
                <c:pt idx="14">
                  <c:v>0.90315113500597377</c:v>
                </c:pt>
                <c:pt idx="15">
                  <c:v>0.32258064516129031</c:v>
                </c:pt>
                <c:pt idx="16">
                  <c:v>0.25008267195767198</c:v>
                </c:pt>
                <c:pt idx="17">
                  <c:v>0.35468936678614099</c:v>
                </c:pt>
                <c:pt idx="18">
                  <c:v>0.1701388888888889</c:v>
                </c:pt>
                <c:pt idx="19">
                  <c:v>0.10005973715651134</c:v>
                </c:pt>
                <c:pt idx="20">
                  <c:v>0.10570987654320987</c:v>
                </c:pt>
                <c:pt idx="21">
                  <c:v>6.4590800477897253E-2</c:v>
                </c:pt>
                <c:pt idx="22">
                  <c:v>4.4429510155316605E-2</c:v>
                </c:pt>
                <c:pt idx="23">
                  <c:v>8.6419753086419748E-2</c:v>
                </c:pt>
                <c:pt idx="24">
                  <c:v>8.923237753882915E-2</c:v>
                </c:pt>
                <c:pt idx="25">
                  <c:v>0.14544753086419751</c:v>
                </c:pt>
                <c:pt idx="26">
                  <c:v>0.34610215053763443</c:v>
                </c:pt>
                <c:pt idx="27">
                  <c:v>0.24193548387096775</c:v>
                </c:pt>
                <c:pt idx="28">
                  <c:v>0.54398148148148151</c:v>
                </c:pt>
                <c:pt idx="29">
                  <c:v>1.1589008363201911</c:v>
                </c:pt>
                <c:pt idx="30">
                  <c:v>0.42862654320987653</c:v>
                </c:pt>
                <c:pt idx="31">
                  <c:v>0.14411589008363201</c:v>
                </c:pt>
                <c:pt idx="32">
                  <c:v>6.0570987654320986E-2</c:v>
                </c:pt>
                <c:pt idx="33">
                  <c:v>3.5468936678614102E-2</c:v>
                </c:pt>
                <c:pt idx="34">
                  <c:v>3.3602150537634407E-2</c:v>
                </c:pt>
                <c:pt idx="35">
                  <c:v>4.1666666666666664E-2</c:v>
                </c:pt>
                <c:pt idx="36">
                  <c:v>0.90240442054958181</c:v>
                </c:pt>
                <c:pt idx="37">
                  <c:v>0.45100308641975306</c:v>
                </c:pt>
                <c:pt idx="38">
                  <c:v>0.71311230585424135</c:v>
                </c:pt>
                <c:pt idx="39">
                  <c:v>4.2488052568697734</c:v>
                </c:pt>
                <c:pt idx="40">
                  <c:v>1.8901660280970625</c:v>
                </c:pt>
                <c:pt idx="41">
                  <c:v>1.0405465949820789</c:v>
                </c:pt>
                <c:pt idx="42">
                  <c:v>0.31674382716049382</c:v>
                </c:pt>
                <c:pt idx="43">
                  <c:v>0.10640681003584229</c:v>
                </c:pt>
                <c:pt idx="44">
                  <c:v>9.7222222222222224E-2</c:v>
                </c:pt>
                <c:pt idx="45">
                  <c:v>8.2511947431302274E-2</c:v>
                </c:pt>
                <c:pt idx="46">
                  <c:v>7.8405017921146944E-2</c:v>
                </c:pt>
                <c:pt idx="47">
                  <c:v>9.7608024691358028E-2</c:v>
                </c:pt>
                <c:pt idx="48">
                  <c:v>0.15344982078853048</c:v>
                </c:pt>
                <c:pt idx="49">
                  <c:v>0.33410493827160498</c:v>
                </c:pt>
                <c:pt idx="50">
                  <c:v>0.2367084826762246</c:v>
                </c:pt>
                <c:pt idx="51">
                  <c:v>1.8219832735961767</c:v>
                </c:pt>
                <c:pt idx="52">
                  <c:v>0.73164682539682546</c:v>
                </c:pt>
                <c:pt idx="53">
                  <c:v>0.42114695340501795</c:v>
                </c:pt>
                <c:pt idx="54">
                  <c:v>0.35879629629629628</c:v>
                </c:pt>
                <c:pt idx="55">
                  <c:v>0.22140083632019117</c:v>
                </c:pt>
                <c:pt idx="56">
                  <c:v>0.11805555555555555</c:v>
                </c:pt>
                <c:pt idx="57">
                  <c:v>0.11686081242532856</c:v>
                </c:pt>
                <c:pt idx="58">
                  <c:v>0.10379330943847073</c:v>
                </c:pt>
                <c:pt idx="59">
                  <c:v>9.375E-2</c:v>
                </c:pt>
                <c:pt idx="60">
                  <c:v>9.2965949820788527E-2</c:v>
                </c:pt>
                <c:pt idx="61">
                  <c:v>9.5293209876543217E-2</c:v>
                </c:pt>
                <c:pt idx="62">
                  <c:v>0.79823775388291518</c:v>
                </c:pt>
                <c:pt idx="63">
                  <c:v>0.57758363201911589</c:v>
                </c:pt>
                <c:pt idx="64">
                  <c:v>0.44353505291005291</c:v>
                </c:pt>
                <c:pt idx="65">
                  <c:v>0.61379928315412191</c:v>
                </c:pt>
                <c:pt idx="66">
                  <c:v>0.24922839506172842</c:v>
                </c:pt>
                <c:pt idx="67">
                  <c:v>0.12283452807646356</c:v>
                </c:pt>
                <c:pt idx="68">
                  <c:v>9.2978395061728392E-2</c:v>
                </c:pt>
                <c:pt idx="69">
                  <c:v>8.6245519713261637E-2</c:v>
                </c:pt>
                <c:pt idx="70">
                  <c:v>7.3178016726403824E-2</c:v>
                </c:pt>
                <c:pt idx="71">
                  <c:v>6.9444444444444448E-2</c:v>
                </c:pt>
                <c:pt idx="72">
                  <c:v>0.16465053763440859</c:v>
                </c:pt>
                <c:pt idx="73">
                  <c:v>0.13580246913580249</c:v>
                </c:pt>
                <c:pt idx="74">
                  <c:v>0.43122759856630827</c:v>
                </c:pt>
                <c:pt idx="75">
                  <c:v>0.65748207885304655</c:v>
                </c:pt>
                <c:pt idx="76">
                  <c:v>1.609209656084656</c:v>
                </c:pt>
                <c:pt idx="77">
                  <c:v>1.6394115890083634</c:v>
                </c:pt>
                <c:pt idx="78">
                  <c:v>0.65393518518518523</c:v>
                </c:pt>
                <c:pt idx="79">
                  <c:v>0.33042114695340502</c:v>
                </c:pt>
                <c:pt idx="80">
                  <c:v>0.36805555555555552</c:v>
                </c:pt>
                <c:pt idx="81">
                  <c:v>0.3300477897252091</c:v>
                </c:pt>
                <c:pt idx="82">
                  <c:v>0.3195937873357228</c:v>
                </c:pt>
                <c:pt idx="83">
                  <c:v>0.1415895061728395</c:v>
                </c:pt>
                <c:pt idx="84">
                  <c:v>0.13440860215053763</c:v>
                </c:pt>
                <c:pt idx="85">
                  <c:v>0.16165123456790123</c:v>
                </c:pt>
                <c:pt idx="86">
                  <c:v>0.24678912783751494</c:v>
                </c:pt>
                <c:pt idx="87">
                  <c:v>0.28935185185185186</c:v>
                </c:pt>
                <c:pt idx="88">
                  <c:v>0.42145593869731801</c:v>
                </c:pt>
                <c:pt idx="89">
                  <c:v>0.64665471923536433</c:v>
                </c:pt>
                <c:pt idx="90">
                  <c:v>0.25655864197530864</c:v>
                </c:pt>
                <c:pt idx="91">
                  <c:v>0.17211768219832738</c:v>
                </c:pt>
                <c:pt idx="92">
                  <c:v>0.14043209876543211</c:v>
                </c:pt>
                <c:pt idx="93">
                  <c:v>8.8485663082437271E-2</c:v>
                </c:pt>
                <c:pt idx="94">
                  <c:v>7.98984468339307E-2</c:v>
                </c:pt>
                <c:pt idx="95">
                  <c:v>8.9120370370370364E-2</c:v>
                </c:pt>
                <c:pt idx="96">
                  <c:v>0.13776881720430109</c:v>
                </c:pt>
                <c:pt idx="97">
                  <c:v>0.17399691358024691</c:v>
                </c:pt>
                <c:pt idx="98">
                  <c:v>0.58467741935483863</c:v>
                </c:pt>
                <c:pt idx="99">
                  <c:v>1.5796744324970131</c:v>
                </c:pt>
                <c:pt idx="100">
                  <c:v>0.35383597883597884</c:v>
                </c:pt>
                <c:pt idx="101">
                  <c:v>0.15046296296296297</c:v>
                </c:pt>
                <c:pt idx="102">
                  <c:v>9.7222222222222224E-2</c:v>
                </c:pt>
                <c:pt idx="103">
                  <c:v>7.5044802867383506E-2</c:v>
                </c:pt>
                <c:pt idx="104">
                  <c:v>6.7129629629629636E-2</c:v>
                </c:pt>
                <c:pt idx="105">
                  <c:v>8.1765232974910396E-2</c:v>
                </c:pt>
                <c:pt idx="106">
                  <c:v>8.885902031063321E-2</c:v>
                </c:pt>
                <c:pt idx="107">
                  <c:v>6.7901234567901245E-2</c:v>
                </c:pt>
                <c:pt idx="108">
                  <c:v>6.7951015531660691E-2</c:v>
                </c:pt>
                <c:pt idx="109">
                  <c:v>8.1790123456790126E-2</c:v>
                </c:pt>
                <c:pt idx="110">
                  <c:v>8.9979091995221028E-2</c:v>
                </c:pt>
                <c:pt idx="111">
                  <c:v>0.1900388291517324</c:v>
                </c:pt>
                <c:pt idx="112">
                  <c:v>2.6111937830687828</c:v>
                </c:pt>
                <c:pt idx="113">
                  <c:v>0.67801672640382327</c:v>
                </c:pt>
                <c:pt idx="114">
                  <c:v>0.24884259259259259</c:v>
                </c:pt>
                <c:pt idx="115">
                  <c:v>0.14486260454002389</c:v>
                </c:pt>
                <c:pt idx="116">
                  <c:v>8.9120370370370364E-2</c:v>
                </c:pt>
                <c:pt idx="117">
                  <c:v>7.98984468339307E-2</c:v>
                </c:pt>
                <c:pt idx="118">
                  <c:v>6.7951015531660691E-2</c:v>
                </c:pt>
                <c:pt idx="119">
                  <c:v>3.1635802469135804E-2</c:v>
                </c:pt>
                <c:pt idx="120">
                  <c:v>2.3894862604540022E-2</c:v>
                </c:pt>
                <c:pt idx="121">
                  <c:v>7.4845679012345678E-2</c:v>
                </c:pt>
                <c:pt idx="122">
                  <c:v>4.0471923536439665</c:v>
                </c:pt>
                <c:pt idx="123">
                  <c:v>0.42600059737156509</c:v>
                </c:pt>
                <c:pt idx="124">
                  <c:v>0.53488756613756616</c:v>
                </c:pt>
                <c:pt idx="125">
                  <c:v>0.49992532855436084</c:v>
                </c:pt>
                <c:pt idx="126">
                  <c:v>0.13464506172839508</c:v>
                </c:pt>
                <c:pt idx="127">
                  <c:v>0.10976702508960574</c:v>
                </c:pt>
                <c:pt idx="128">
                  <c:v>7.5617283950617273E-2</c:v>
                </c:pt>
                <c:pt idx="129">
                  <c:v>5.6750298685782553E-2</c:v>
                </c:pt>
                <c:pt idx="130">
                  <c:v>6.3844086021505375E-2</c:v>
                </c:pt>
                <c:pt idx="131">
                  <c:v>9.413580246913579E-2</c:v>
                </c:pt>
                <c:pt idx="132">
                  <c:v>0.10603345280764635</c:v>
                </c:pt>
                <c:pt idx="133">
                  <c:v>0.14699074074074073</c:v>
                </c:pt>
                <c:pt idx="134">
                  <c:v>0.65412186379928317</c:v>
                </c:pt>
                <c:pt idx="135">
                  <c:v>0.58579749103942647</c:v>
                </c:pt>
                <c:pt idx="136">
                  <c:v>1.8909642401021711</c:v>
                </c:pt>
                <c:pt idx="137">
                  <c:v>2.0471176821983272</c:v>
                </c:pt>
                <c:pt idx="138">
                  <c:v>0.48804012345679015</c:v>
                </c:pt>
                <c:pt idx="139">
                  <c:v>0.22700119474313021</c:v>
                </c:pt>
                <c:pt idx="140">
                  <c:v>0.16010802469135801</c:v>
                </c:pt>
                <c:pt idx="141">
                  <c:v>0.12992831541218638</c:v>
                </c:pt>
                <c:pt idx="142">
                  <c:v>0.1329151732377539</c:v>
                </c:pt>
                <c:pt idx="143">
                  <c:v>0.14737654320987653</c:v>
                </c:pt>
                <c:pt idx="144">
                  <c:v>0.24790919952210275</c:v>
                </c:pt>
                <c:pt idx="145">
                  <c:v>0.28703703703703703</c:v>
                </c:pt>
                <c:pt idx="146">
                  <c:v>0.27889784946236557</c:v>
                </c:pt>
                <c:pt idx="147">
                  <c:v>0.30801971326164873</c:v>
                </c:pt>
                <c:pt idx="148">
                  <c:v>0.29803240740740738</c:v>
                </c:pt>
                <c:pt idx="149">
                  <c:v>0.30092592592592593</c:v>
                </c:pt>
                <c:pt idx="150">
                  <c:v>0.11304012345679013</c:v>
                </c:pt>
                <c:pt idx="151">
                  <c:v>6.0857228195937869E-2</c:v>
                </c:pt>
                <c:pt idx="152">
                  <c:v>5.0154320987654322E-2</c:v>
                </c:pt>
                <c:pt idx="153">
                  <c:v>2.9121863799283155E-2</c:v>
                </c:pt>
                <c:pt idx="154">
                  <c:v>1.6801075268817203E-2</c:v>
                </c:pt>
                <c:pt idx="155">
                  <c:v>2.7006172839506175E-2</c:v>
                </c:pt>
                <c:pt idx="156">
                  <c:v>2.8001792114695341E-2</c:v>
                </c:pt>
                <c:pt idx="157">
                  <c:v>0.13001543209876545</c:v>
                </c:pt>
                <c:pt idx="158">
                  <c:v>0.2998058542413381</c:v>
                </c:pt>
                <c:pt idx="159">
                  <c:v>0.99798387096774199</c:v>
                </c:pt>
                <c:pt idx="160">
                  <c:v>1.5381117724867726</c:v>
                </c:pt>
                <c:pt idx="161">
                  <c:v>0.68884408602150538</c:v>
                </c:pt>
                <c:pt idx="162">
                  <c:v>0.52584876543209869</c:v>
                </c:pt>
                <c:pt idx="163">
                  <c:v>0.18593189964157705</c:v>
                </c:pt>
                <c:pt idx="164">
                  <c:v>0.14506172839506173</c:v>
                </c:pt>
                <c:pt idx="165">
                  <c:v>0.15494324970131421</c:v>
                </c:pt>
                <c:pt idx="166">
                  <c:v>0.13814217443249699</c:v>
                </c:pt>
                <c:pt idx="167">
                  <c:v>0.1080246913580247</c:v>
                </c:pt>
                <c:pt idx="168">
                  <c:v>0.12507467144563919</c:v>
                </c:pt>
                <c:pt idx="169">
                  <c:v>0.15779320987654322</c:v>
                </c:pt>
                <c:pt idx="170">
                  <c:v>1.0670549581839905</c:v>
                </c:pt>
                <c:pt idx="171">
                  <c:v>0.95579450418160095</c:v>
                </c:pt>
                <c:pt idx="172">
                  <c:v>0.56175595238095244</c:v>
                </c:pt>
                <c:pt idx="173">
                  <c:v>0.72580645161290314</c:v>
                </c:pt>
                <c:pt idx="174">
                  <c:v>0.30787037037037041</c:v>
                </c:pt>
                <c:pt idx="175">
                  <c:v>0.17211768219832738</c:v>
                </c:pt>
                <c:pt idx="176">
                  <c:v>0.11882716049382716</c:v>
                </c:pt>
                <c:pt idx="177">
                  <c:v>7.6911589008363201E-2</c:v>
                </c:pt>
                <c:pt idx="178">
                  <c:v>6.9817801672640387E-2</c:v>
                </c:pt>
                <c:pt idx="179">
                  <c:v>5.9799382716049378E-2</c:v>
                </c:pt>
                <c:pt idx="180">
                  <c:v>6.9817801672640387E-2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DF-0646-B2B6-01614D09E7A9}"/>
            </c:ext>
          </c:extLst>
        </c:ser>
        <c:ser>
          <c:idx val="2"/>
          <c:order val="2"/>
          <c:tx>
            <c:strRef>
              <c:f>'Επαλύθευση(Ταμιευτίρας)'!$D$1</c:f>
              <c:strCache>
                <c:ptCount val="1"/>
                <c:pt idx="0">
                  <c:v>Μοντελοποιημένες Παροχές (m^3/s)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'Επαλύθευση(Ταμιευτίρας)'!$D$2:$D$182</c:f>
              <c:numCache>
                <c:formatCode>General</c:formatCode>
                <c:ptCount val="181"/>
                <c:pt idx="0">
                  <c:v>0.1678</c:v>
                </c:pt>
                <c:pt idx="1">
                  <c:v>1.3730000000000001E-3</c:v>
                </c:pt>
                <c:pt idx="2">
                  <c:v>0.42630000000000001</c:v>
                </c:pt>
                <c:pt idx="3">
                  <c:v>1.0369999999999999</c:v>
                </c:pt>
                <c:pt idx="4">
                  <c:v>1.212</c:v>
                </c:pt>
                <c:pt idx="5">
                  <c:v>1.403</c:v>
                </c:pt>
                <c:pt idx="6">
                  <c:v>0.6694</c:v>
                </c:pt>
                <c:pt idx="7">
                  <c:v>0.36830000000000002</c:v>
                </c:pt>
                <c:pt idx="8">
                  <c:v>0.1201</c:v>
                </c:pt>
                <c:pt idx="9">
                  <c:v>1.4290000000000001E-2</c:v>
                </c:pt>
                <c:pt idx="10">
                  <c:v>1.508E-3</c:v>
                </c:pt>
                <c:pt idx="11">
                  <c:v>4.7229999999999999E-4</c:v>
                </c:pt>
                <c:pt idx="12">
                  <c:v>1.8929999999999999E-4</c:v>
                </c:pt>
                <c:pt idx="13">
                  <c:v>2.198E-2</c:v>
                </c:pt>
                <c:pt idx="14">
                  <c:v>2.742E-2</c:v>
                </c:pt>
                <c:pt idx="15">
                  <c:v>0.3241</c:v>
                </c:pt>
                <c:pt idx="16">
                  <c:v>0.7117</c:v>
                </c:pt>
                <c:pt idx="17">
                  <c:v>0.3725</c:v>
                </c:pt>
                <c:pt idx="18">
                  <c:v>0.45450000000000002</c:v>
                </c:pt>
                <c:pt idx="19">
                  <c:v>8.1820000000000004E-2</c:v>
                </c:pt>
                <c:pt idx="20">
                  <c:v>4.9689999999999998E-2</c:v>
                </c:pt>
                <c:pt idx="21">
                  <c:v>1.6279999999999999E-2</c:v>
                </c:pt>
                <c:pt idx="22">
                  <c:v>1.005E-5</c:v>
                </c:pt>
                <c:pt idx="23">
                  <c:v>0</c:v>
                </c:pt>
                <c:pt idx="24">
                  <c:v>0.25969999999999999</c:v>
                </c:pt>
                <c:pt idx="25">
                  <c:v>2.2720000000000001E-3</c:v>
                </c:pt>
                <c:pt idx="26">
                  <c:v>0.27750000000000002</c:v>
                </c:pt>
                <c:pt idx="27">
                  <c:v>0.58360000000000001</c:v>
                </c:pt>
                <c:pt idx="28">
                  <c:v>0.53300000000000003</c:v>
                </c:pt>
                <c:pt idx="29">
                  <c:v>0.72540000000000004</c:v>
                </c:pt>
                <c:pt idx="30">
                  <c:v>0.6038</c:v>
                </c:pt>
                <c:pt idx="31">
                  <c:v>0.19059999999999999</c:v>
                </c:pt>
                <c:pt idx="32">
                  <c:v>4.5949999999999998E-2</c:v>
                </c:pt>
                <c:pt idx="33">
                  <c:v>3.091E-3</c:v>
                </c:pt>
                <c:pt idx="34">
                  <c:v>2.0000000000000001E-4</c:v>
                </c:pt>
                <c:pt idx="35">
                  <c:v>3.1130000000000002E-5</c:v>
                </c:pt>
                <c:pt idx="36">
                  <c:v>0</c:v>
                </c:pt>
                <c:pt idx="37">
                  <c:v>0.67259999999999998</c:v>
                </c:pt>
                <c:pt idx="38">
                  <c:v>1.51</c:v>
                </c:pt>
                <c:pt idx="39">
                  <c:v>3.97</c:v>
                </c:pt>
                <c:pt idx="40">
                  <c:v>1.3580000000000001</c:v>
                </c:pt>
                <c:pt idx="41">
                  <c:v>0.44319999999999998</c:v>
                </c:pt>
                <c:pt idx="42">
                  <c:v>0.56369999999999998</c:v>
                </c:pt>
                <c:pt idx="43">
                  <c:v>0.14610000000000001</c:v>
                </c:pt>
                <c:pt idx="44">
                  <c:v>1.7059999999999999E-2</c:v>
                </c:pt>
                <c:pt idx="45">
                  <c:v>2.0479999999999999E-3</c:v>
                </c:pt>
                <c:pt idx="46">
                  <c:v>4.5320000000000001E-4</c:v>
                </c:pt>
                <c:pt idx="47">
                  <c:v>1.3899999999999999E-4</c:v>
                </c:pt>
                <c:pt idx="48">
                  <c:v>3.8170000000000003E-2</c:v>
                </c:pt>
                <c:pt idx="49">
                  <c:v>0.39510000000000001</c:v>
                </c:pt>
                <c:pt idx="50">
                  <c:v>0.65549999999999997</c:v>
                </c:pt>
                <c:pt idx="51">
                  <c:v>0.4602</c:v>
                </c:pt>
                <c:pt idx="52">
                  <c:v>0.95289999999999997</c:v>
                </c:pt>
                <c:pt idx="53">
                  <c:v>0.1794</c:v>
                </c:pt>
                <c:pt idx="54">
                  <c:v>0.1716</c:v>
                </c:pt>
                <c:pt idx="55">
                  <c:v>7.0080000000000003E-2</c:v>
                </c:pt>
                <c:pt idx="56">
                  <c:v>1.859E-3</c:v>
                </c:pt>
                <c:pt idx="57">
                  <c:v>5.147E-5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7.9500000000000001E-2</c:v>
                </c:pt>
                <c:pt idx="62">
                  <c:v>7.0190000000000002E-2</c:v>
                </c:pt>
                <c:pt idx="63">
                  <c:v>0.88200000000000001</c:v>
                </c:pt>
                <c:pt idx="64">
                  <c:v>1.085</c:v>
                </c:pt>
                <c:pt idx="65">
                  <c:v>0.3725</c:v>
                </c:pt>
                <c:pt idx="66">
                  <c:v>0.45669999999999999</c:v>
                </c:pt>
                <c:pt idx="67">
                  <c:v>0.1222</c:v>
                </c:pt>
                <c:pt idx="68">
                  <c:v>1.864E-2</c:v>
                </c:pt>
                <c:pt idx="69">
                  <c:v>1.5460000000000001E-3</c:v>
                </c:pt>
                <c:pt idx="70">
                  <c:v>6.8899999999999994E-5</c:v>
                </c:pt>
                <c:pt idx="71">
                  <c:v>4.6129999999999997E-6</c:v>
                </c:pt>
                <c:pt idx="72">
                  <c:v>6.5500000000000003E-3</c:v>
                </c:pt>
                <c:pt idx="73">
                  <c:v>8.5760000000000003E-2</c:v>
                </c:pt>
                <c:pt idx="74">
                  <c:v>0.17710000000000001</c:v>
                </c:pt>
                <c:pt idx="75">
                  <c:v>0.12570000000000001</c:v>
                </c:pt>
                <c:pt idx="76">
                  <c:v>0.93879999999999997</c:v>
                </c:pt>
                <c:pt idx="77">
                  <c:v>1.335</c:v>
                </c:pt>
                <c:pt idx="78">
                  <c:v>0.28760000000000002</c:v>
                </c:pt>
                <c:pt idx="79">
                  <c:v>0.18909999999999999</c:v>
                </c:pt>
                <c:pt idx="80">
                  <c:v>3.5299999999999998E-2</c:v>
                </c:pt>
                <c:pt idx="81">
                  <c:v>7.0590000000000002E-3</c:v>
                </c:pt>
                <c:pt idx="82">
                  <c:v>3.4729999999999999E-4</c:v>
                </c:pt>
                <c:pt idx="83">
                  <c:v>1.571E-5</c:v>
                </c:pt>
                <c:pt idx="84">
                  <c:v>2.7540000000000001E-5</c:v>
                </c:pt>
                <c:pt idx="85">
                  <c:v>6.5040000000000001E-2</c:v>
                </c:pt>
                <c:pt idx="86">
                  <c:v>0.1043</c:v>
                </c:pt>
                <c:pt idx="87">
                  <c:v>0.1179</c:v>
                </c:pt>
                <c:pt idx="88">
                  <c:v>0.31169999999999998</c:v>
                </c:pt>
                <c:pt idx="89">
                  <c:v>0.26179999999999998</c:v>
                </c:pt>
                <c:pt idx="90">
                  <c:v>0.43480000000000002</c:v>
                </c:pt>
                <c:pt idx="91">
                  <c:v>0.24529999999999999</c:v>
                </c:pt>
                <c:pt idx="92">
                  <c:v>0.2843</c:v>
                </c:pt>
                <c:pt idx="93">
                  <c:v>1.6729999999999998E-2</c:v>
                </c:pt>
                <c:pt idx="94">
                  <c:v>9.9700000000000006E-4</c:v>
                </c:pt>
                <c:pt idx="95">
                  <c:v>3.2829999999999998E-2</c:v>
                </c:pt>
                <c:pt idx="96">
                  <c:v>7.3889999999999999E-5</c:v>
                </c:pt>
                <c:pt idx="97">
                  <c:v>1.0920000000000001</c:v>
                </c:pt>
                <c:pt idx="98">
                  <c:v>0.19989999999999999</c:v>
                </c:pt>
                <c:pt idx="99">
                  <c:v>0.52080000000000004</c:v>
                </c:pt>
                <c:pt idx="100">
                  <c:v>1.119</c:v>
                </c:pt>
                <c:pt idx="101">
                  <c:v>0.93740000000000001</c:v>
                </c:pt>
                <c:pt idx="102">
                  <c:v>0.32619999999999999</c:v>
                </c:pt>
                <c:pt idx="103">
                  <c:v>0.24460000000000001</c:v>
                </c:pt>
                <c:pt idx="104">
                  <c:v>2.4320000000000001E-2</c:v>
                </c:pt>
                <c:pt idx="105">
                  <c:v>2.3570000000000002E-3</c:v>
                </c:pt>
                <c:pt idx="106">
                  <c:v>3.8059999999999998E-4</c:v>
                </c:pt>
                <c:pt idx="107">
                  <c:v>3.4270000000000002E-5</c:v>
                </c:pt>
                <c:pt idx="108">
                  <c:v>5.9959999999999996E-3</c:v>
                </c:pt>
                <c:pt idx="109">
                  <c:v>0.1741</c:v>
                </c:pt>
                <c:pt idx="110">
                  <c:v>0.3629</c:v>
                </c:pt>
                <c:pt idx="111">
                  <c:v>3.1919999999999997E-2</c:v>
                </c:pt>
                <c:pt idx="112">
                  <c:v>1.056</c:v>
                </c:pt>
                <c:pt idx="113">
                  <c:v>0.4874</c:v>
                </c:pt>
                <c:pt idx="114">
                  <c:v>0.13370000000000001</c:v>
                </c:pt>
                <c:pt idx="115">
                  <c:v>5.2310000000000002E-2</c:v>
                </c:pt>
                <c:pt idx="116">
                  <c:v>3.3890000000000001E-3</c:v>
                </c:pt>
                <c:pt idx="117">
                  <c:v>8.0119999999999999E-5</c:v>
                </c:pt>
                <c:pt idx="118">
                  <c:v>4.8930000000000004E-6</c:v>
                </c:pt>
                <c:pt idx="119">
                  <c:v>0</c:v>
                </c:pt>
                <c:pt idx="120">
                  <c:v>0.32869999999999999</c:v>
                </c:pt>
                <c:pt idx="121">
                  <c:v>2.7119999999999998E-2</c:v>
                </c:pt>
                <c:pt idx="122">
                  <c:v>2.9855999999999998</c:v>
                </c:pt>
                <c:pt idx="123">
                  <c:v>0.58709999999999996</c:v>
                </c:pt>
                <c:pt idx="124">
                  <c:v>1.028</c:v>
                </c:pt>
                <c:pt idx="125">
                  <c:v>0.37280000000000002</c:v>
                </c:pt>
                <c:pt idx="126">
                  <c:v>0.1133</c:v>
                </c:pt>
                <c:pt idx="127">
                  <c:v>0.13</c:v>
                </c:pt>
                <c:pt idx="128">
                  <c:v>6.812E-2</c:v>
                </c:pt>
                <c:pt idx="129">
                  <c:v>7.5569999999999999E-4</c:v>
                </c:pt>
                <c:pt idx="130">
                  <c:v>1.379E-5</c:v>
                </c:pt>
                <c:pt idx="131">
                  <c:v>2.239E-2</c:v>
                </c:pt>
                <c:pt idx="132">
                  <c:v>0</c:v>
                </c:pt>
                <c:pt idx="133">
                  <c:v>0.2361</c:v>
                </c:pt>
                <c:pt idx="134">
                  <c:v>4.3920000000000001E-2</c:v>
                </c:pt>
                <c:pt idx="135">
                  <c:v>0.7712</c:v>
                </c:pt>
                <c:pt idx="136">
                  <c:v>0.99029999999999996</c:v>
                </c:pt>
                <c:pt idx="137">
                  <c:v>0.20530000000000001</c:v>
                </c:pt>
                <c:pt idx="138">
                  <c:v>1.1950000000000001</c:v>
                </c:pt>
                <c:pt idx="139">
                  <c:v>0.20930000000000001</c:v>
                </c:pt>
                <c:pt idx="140">
                  <c:v>8.6059999999999998E-2</c:v>
                </c:pt>
                <c:pt idx="141">
                  <c:v>5.9909999999999998E-3</c:v>
                </c:pt>
                <c:pt idx="142">
                  <c:v>6.267E-4</c:v>
                </c:pt>
                <c:pt idx="143">
                  <c:v>9.569E-5</c:v>
                </c:pt>
                <c:pt idx="144">
                  <c:v>6.0239999999999999E-5</c:v>
                </c:pt>
                <c:pt idx="145">
                  <c:v>0.37569999999999998</c:v>
                </c:pt>
                <c:pt idx="146">
                  <c:v>0.255</c:v>
                </c:pt>
                <c:pt idx="147">
                  <c:v>7.2980000000000003E-2</c:v>
                </c:pt>
                <c:pt idx="148">
                  <c:v>0.1172</c:v>
                </c:pt>
                <c:pt idx="149">
                  <c:v>7.868E-2</c:v>
                </c:pt>
                <c:pt idx="150">
                  <c:v>0.10879999999999999</c:v>
                </c:pt>
                <c:pt idx="151">
                  <c:v>6.3649999999999998E-2</c:v>
                </c:pt>
                <c:pt idx="152">
                  <c:v>2.0330000000000001E-2</c:v>
                </c:pt>
                <c:pt idx="153">
                  <c:v>2.6180000000000002E-6</c:v>
                </c:pt>
                <c:pt idx="154">
                  <c:v>0</c:v>
                </c:pt>
                <c:pt idx="155">
                  <c:v>0</c:v>
                </c:pt>
                <c:pt idx="156">
                  <c:v>0.53820000000000001</c:v>
                </c:pt>
                <c:pt idx="157">
                  <c:v>0.64890000000000003</c:v>
                </c:pt>
                <c:pt idx="158">
                  <c:v>0.1225</c:v>
                </c:pt>
                <c:pt idx="159">
                  <c:v>1.8220000000000001</c:v>
                </c:pt>
                <c:pt idx="160">
                  <c:v>0.96809999999999996</c:v>
                </c:pt>
                <c:pt idx="161">
                  <c:v>0.86409999999999998</c:v>
                </c:pt>
                <c:pt idx="162">
                  <c:v>0.42130000000000001</c:v>
                </c:pt>
                <c:pt idx="163">
                  <c:v>8.7650000000000006E-2</c:v>
                </c:pt>
                <c:pt idx="164">
                  <c:v>1.5509999999999999E-2</c:v>
                </c:pt>
                <c:pt idx="165">
                  <c:v>1.794E-3</c:v>
                </c:pt>
                <c:pt idx="166">
                  <c:v>2.02E-4</c:v>
                </c:pt>
                <c:pt idx="167">
                  <c:v>7.1810000000000005E-5</c:v>
                </c:pt>
                <c:pt idx="168">
                  <c:v>3.2190000000000001E-3</c:v>
                </c:pt>
                <c:pt idx="169">
                  <c:v>0.15870000000000001</c:v>
                </c:pt>
                <c:pt idx="170">
                  <c:v>1.6539999999999999E-2</c:v>
                </c:pt>
                <c:pt idx="171">
                  <c:v>1.31</c:v>
                </c:pt>
                <c:pt idx="172">
                  <c:v>0.51849999999999996</c:v>
                </c:pt>
                <c:pt idx="173">
                  <c:v>0.35649999999999998</c:v>
                </c:pt>
                <c:pt idx="174">
                  <c:v>0.2346</c:v>
                </c:pt>
                <c:pt idx="175">
                  <c:v>0.16919999999999999</c:v>
                </c:pt>
                <c:pt idx="176">
                  <c:v>0.245</c:v>
                </c:pt>
                <c:pt idx="177">
                  <c:v>1.478E-2</c:v>
                </c:pt>
                <c:pt idx="178">
                  <c:v>4.8879999999999996E-4</c:v>
                </c:pt>
                <c:pt idx="179">
                  <c:v>9.7950000000000002E-6</c:v>
                </c:pt>
                <c:pt idx="180">
                  <c:v>6.2870000000000001E-6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DF-0646-B2B6-01614D09E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5785167"/>
        <c:axId val="1525803887"/>
      </c:lineChart>
      <c:dateAx>
        <c:axId val="1525785167"/>
        <c:scaling>
          <c:orientation val="minMax"/>
        </c:scaling>
        <c:delete val="0"/>
        <c:axPos val="b"/>
        <c:numFmt formatCode="mm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803887"/>
        <c:crosses val="autoZero"/>
        <c:auto val="1"/>
        <c:lblOffset val="100"/>
        <c:baseTimeUnit val="months"/>
      </c:dateAx>
      <c:valAx>
        <c:axId val="1525803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78516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Επαλήθευση ταμιευτήρα </a:t>
            </a:r>
            <a:r>
              <a:rPr lang="el-GR" sz="1400" b="0" i="0" u="none" strike="noStrike" kern="1200" spc="0" baseline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Μπραμιανών</a:t>
            </a:r>
            <a:r>
              <a:rPr lang="el-GR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για τα έτη </a:t>
            </a: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1964-1979</a:t>
            </a:r>
            <a:endParaRPr lang="el-GR"/>
          </a:p>
        </c:rich>
      </c:tx>
      <c:layout>
        <c:manualLayout>
          <c:xMode val="edge"/>
          <c:yMode val="edge"/>
          <c:x val="0"/>
          <c:y val="5.65338161935312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'Επαλύθευση(Ταμιευτίρας)'!$B$1</c:f>
              <c:strCache>
                <c:ptCount val="1"/>
                <c:pt idx="0">
                  <c:v>STR2(L/s)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'Επαλύθευση(Ταμιευτίρας)'!$B$2:$B$4241</c:f>
            </c:numRef>
          </c:val>
          <c:smooth val="0"/>
          <c:extLst>
            <c:ext xmlns:c16="http://schemas.microsoft.com/office/drawing/2014/chart" uri="{C3380CC4-5D6E-409C-BE32-E72D297353CC}">
              <c16:uniqueId val="{00000000-DADF-0646-B2B6-01614D09E7A9}"/>
            </c:ext>
          </c:extLst>
        </c:ser>
        <c:ser>
          <c:idx val="1"/>
          <c:order val="1"/>
          <c:tx>
            <c:strRef>
              <c:f>'Επαλύθευση(Ταμιευτίρας)'!$C$1</c:f>
              <c:strCache>
                <c:ptCount val="1"/>
                <c:pt idx="0">
                  <c:v>Πραγματικές παρχές(m^3/s)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'Επαλύθευση(Ταμιευτίρας)'!$C$2:$C$4241</c:f>
              <c:numCache>
                <c:formatCode>General</c:formatCode>
                <c:ptCount val="4240"/>
                <c:pt idx="0">
                  <c:v>3.994922341696535E-2</c:v>
                </c:pt>
                <c:pt idx="1">
                  <c:v>0.38155864197530864</c:v>
                </c:pt>
                <c:pt idx="2">
                  <c:v>0.93301971326164868</c:v>
                </c:pt>
                <c:pt idx="3">
                  <c:v>0.73962066905615287</c:v>
                </c:pt>
                <c:pt idx="4">
                  <c:v>1.1144179894179895</c:v>
                </c:pt>
                <c:pt idx="5">
                  <c:v>0.54398148148148151</c:v>
                </c:pt>
                <c:pt idx="6">
                  <c:v>0.4513888888888889</c:v>
                </c:pt>
                <c:pt idx="7">
                  <c:v>0.25014934289127838</c:v>
                </c:pt>
                <c:pt idx="8">
                  <c:v>0.18132716049382716</c:v>
                </c:pt>
                <c:pt idx="9">
                  <c:v>0.14187574671445641</c:v>
                </c:pt>
                <c:pt idx="10">
                  <c:v>0.10080645161290323</c:v>
                </c:pt>
                <c:pt idx="11">
                  <c:v>5.0154320987654322E-2</c:v>
                </c:pt>
                <c:pt idx="12">
                  <c:v>0.16129032258064516</c:v>
                </c:pt>
                <c:pt idx="13">
                  <c:v>0.11651234567901234</c:v>
                </c:pt>
                <c:pt idx="14">
                  <c:v>0.90315113500597377</c:v>
                </c:pt>
                <c:pt idx="15">
                  <c:v>0.32258064516129031</c:v>
                </c:pt>
                <c:pt idx="16">
                  <c:v>0.25008267195767198</c:v>
                </c:pt>
                <c:pt idx="17">
                  <c:v>0.35468936678614099</c:v>
                </c:pt>
                <c:pt idx="18">
                  <c:v>0.1701388888888889</c:v>
                </c:pt>
                <c:pt idx="19">
                  <c:v>0.10005973715651134</c:v>
                </c:pt>
                <c:pt idx="20">
                  <c:v>0.10570987654320987</c:v>
                </c:pt>
                <c:pt idx="21">
                  <c:v>6.4590800477897253E-2</c:v>
                </c:pt>
                <c:pt idx="22">
                  <c:v>4.4429510155316605E-2</c:v>
                </c:pt>
                <c:pt idx="23">
                  <c:v>8.6419753086419748E-2</c:v>
                </c:pt>
                <c:pt idx="24">
                  <c:v>8.923237753882915E-2</c:v>
                </c:pt>
                <c:pt idx="25">
                  <c:v>0.14544753086419751</c:v>
                </c:pt>
                <c:pt idx="26">
                  <c:v>0.34610215053763443</c:v>
                </c:pt>
                <c:pt idx="27">
                  <c:v>0.24193548387096775</c:v>
                </c:pt>
                <c:pt idx="28">
                  <c:v>0.54398148148148151</c:v>
                </c:pt>
                <c:pt idx="29">
                  <c:v>1.1589008363201911</c:v>
                </c:pt>
                <c:pt idx="30">
                  <c:v>0.42862654320987653</c:v>
                </c:pt>
                <c:pt idx="31">
                  <c:v>0.14411589008363201</c:v>
                </c:pt>
                <c:pt idx="32">
                  <c:v>6.0570987654320986E-2</c:v>
                </c:pt>
                <c:pt idx="33">
                  <c:v>3.5468936678614102E-2</c:v>
                </c:pt>
                <c:pt idx="34">
                  <c:v>3.3602150537634407E-2</c:v>
                </c:pt>
                <c:pt idx="35">
                  <c:v>4.1666666666666664E-2</c:v>
                </c:pt>
                <c:pt idx="36">
                  <c:v>0.90240442054958181</c:v>
                </c:pt>
                <c:pt idx="37">
                  <c:v>0.45100308641975306</c:v>
                </c:pt>
                <c:pt idx="38">
                  <c:v>0.71311230585424135</c:v>
                </c:pt>
                <c:pt idx="39">
                  <c:v>4.2488052568697734</c:v>
                </c:pt>
                <c:pt idx="40">
                  <c:v>1.8901660280970625</c:v>
                </c:pt>
                <c:pt idx="41">
                  <c:v>1.0405465949820789</c:v>
                </c:pt>
                <c:pt idx="42">
                  <c:v>0.31674382716049382</c:v>
                </c:pt>
                <c:pt idx="43">
                  <c:v>0.10640681003584229</c:v>
                </c:pt>
                <c:pt idx="44">
                  <c:v>9.7222222222222224E-2</c:v>
                </c:pt>
                <c:pt idx="45">
                  <c:v>8.2511947431302274E-2</c:v>
                </c:pt>
                <c:pt idx="46">
                  <c:v>7.8405017921146944E-2</c:v>
                </c:pt>
                <c:pt idx="47">
                  <c:v>9.7608024691358028E-2</c:v>
                </c:pt>
                <c:pt idx="48">
                  <c:v>0.15344982078853048</c:v>
                </c:pt>
                <c:pt idx="49">
                  <c:v>0.33410493827160498</c:v>
                </c:pt>
                <c:pt idx="50">
                  <c:v>0.2367084826762246</c:v>
                </c:pt>
                <c:pt idx="51">
                  <c:v>1.8219832735961767</c:v>
                </c:pt>
                <c:pt idx="52">
                  <c:v>0.73164682539682546</c:v>
                </c:pt>
                <c:pt idx="53">
                  <c:v>0.42114695340501795</c:v>
                </c:pt>
                <c:pt idx="54">
                  <c:v>0.35879629629629628</c:v>
                </c:pt>
                <c:pt idx="55">
                  <c:v>0.22140083632019117</c:v>
                </c:pt>
                <c:pt idx="56">
                  <c:v>0.11805555555555555</c:v>
                </c:pt>
                <c:pt idx="57">
                  <c:v>0.11686081242532856</c:v>
                </c:pt>
                <c:pt idx="58">
                  <c:v>0.10379330943847073</c:v>
                </c:pt>
                <c:pt idx="59">
                  <c:v>9.375E-2</c:v>
                </c:pt>
                <c:pt idx="60">
                  <c:v>9.2965949820788527E-2</c:v>
                </c:pt>
                <c:pt idx="61">
                  <c:v>9.5293209876543217E-2</c:v>
                </c:pt>
                <c:pt idx="62">
                  <c:v>0.79823775388291518</c:v>
                </c:pt>
                <c:pt idx="63">
                  <c:v>0.57758363201911589</c:v>
                </c:pt>
                <c:pt idx="64">
                  <c:v>0.44353505291005291</c:v>
                </c:pt>
                <c:pt idx="65">
                  <c:v>0.61379928315412191</c:v>
                </c:pt>
                <c:pt idx="66">
                  <c:v>0.24922839506172842</c:v>
                </c:pt>
                <c:pt idx="67">
                  <c:v>0.12283452807646356</c:v>
                </c:pt>
                <c:pt idx="68">
                  <c:v>9.2978395061728392E-2</c:v>
                </c:pt>
                <c:pt idx="69">
                  <c:v>8.6245519713261637E-2</c:v>
                </c:pt>
                <c:pt idx="70">
                  <c:v>7.3178016726403824E-2</c:v>
                </c:pt>
                <c:pt idx="71">
                  <c:v>6.9444444444444448E-2</c:v>
                </c:pt>
                <c:pt idx="72">
                  <c:v>0.16465053763440859</c:v>
                </c:pt>
                <c:pt idx="73">
                  <c:v>0.13580246913580249</c:v>
                </c:pt>
                <c:pt idx="74">
                  <c:v>0.43122759856630827</c:v>
                </c:pt>
                <c:pt idx="75">
                  <c:v>0.65748207885304655</c:v>
                </c:pt>
                <c:pt idx="76">
                  <c:v>1.609209656084656</c:v>
                </c:pt>
                <c:pt idx="77">
                  <c:v>1.6394115890083634</c:v>
                </c:pt>
                <c:pt idx="78">
                  <c:v>0.65393518518518523</c:v>
                </c:pt>
                <c:pt idx="79">
                  <c:v>0.33042114695340502</c:v>
                </c:pt>
                <c:pt idx="80">
                  <c:v>0.36805555555555552</c:v>
                </c:pt>
                <c:pt idx="81">
                  <c:v>0.3300477897252091</c:v>
                </c:pt>
                <c:pt idx="82">
                  <c:v>0.3195937873357228</c:v>
                </c:pt>
                <c:pt idx="83">
                  <c:v>0.1415895061728395</c:v>
                </c:pt>
                <c:pt idx="84">
                  <c:v>0.13440860215053763</c:v>
                </c:pt>
                <c:pt idx="85">
                  <c:v>0.16165123456790123</c:v>
                </c:pt>
                <c:pt idx="86">
                  <c:v>0.24678912783751494</c:v>
                </c:pt>
                <c:pt idx="87">
                  <c:v>0.28935185185185186</c:v>
                </c:pt>
                <c:pt idx="88">
                  <c:v>0.42145593869731801</c:v>
                </c:pt>
                <c:pt idx="89">
                  <c:v>0.64665471923536433</c:v>
                </c:pt>
                <c:pt idx="90">
                  <c:v>0.25655864197530864</c:v>
                </c:pt>
                <c:pt idx="91">
                  <c:v>0.17211768219832738</c:v>
                </c:pt>
                <c:pt idx="92">
                  <c:v>0.14043209876543211</c:v>
                </c:pt>
                <c:pt idx="93">
                  <c:v>8.8485663082437271E-2</c:v>
                </c:pt>
                <c:pt idx="94">
                  <c:v>7.98984468339307E-2</c:v>
                </c:pt>
                <c:pt idx="95">
                  <c:v>8.9120370370370364E-2</c:v>
                </c:pt>
                <c:pt idx="96">
                  <c:v>0.13776881720430109</c:v>
                </c:pt>
                <c:pt idx="97">
                  <c:v>0.17399691358024691</c:v>
                </c:pt>
                <c:pt idx="98">
                  <c:v>0.58467741935483863</c:v>
                </c:pt>
                <c:pt idx="99">
                  <c:v>1.5796744324970131</c:v>
                </c:pt>
                <c:pt idx="100">
                  <c:v>0.35383597883597884</c:v>
                </c:pt>
                <c:pt idx="101">
                  <c:v>0.15046296296296297</c:v>
                </c:pt>
                <c:pt idx="102">
                  <c:v>9.7222222222222224E-2</c:v>
                </c:pt>
                <c:pt idx="103">
                  <c:v>7.5044802867383506E-2</c:v>
                </c:pt>
                <c:pt idx="104">
                  <c:v>6.7129629629629636E-2</c:v>
                </c:pt>
                <c:pt idx="105">
                  <c:v>8.1765232974910396E-2</c:v>
                </c:pt>
                <c:pt idx="106">
                  <c:v>8.885902031063321E-2</c:v>
                </c:pt>
                <c:pt idx="107">
                  <c:v>6.7901234567901245E-2</c:v>
                </c:pt>
                <c:pt idx="108">
                  <c:v>6.7951015531660691E-2</c:v>
                </c:pt>
                <c:pt idx="109">
                  <c:v>8.1790123456790126E-2</c:v>
                </c:pt>
                <c:pt idx="110">
                  <c:v>8.9979091995221028E-2</c:v>
                </c:pt>
                <c:pt idx="111">
                  <c:v>0.1900388291517324</c:v>
                </c:pt>
                <c:pt idx="112">
                  <c:v>2.6111937830687828</c:v>
                </c:pt>
                <c:pt idx="113">
                  <c:v>0.67801672640382327</c:v>
                </c:pt>
                <c:pt idx="114">
                  <c:v>0.24884259259259259</c:v>
                </c:pt>
                <c:pt idx="115">
                  <c:v>0.14486260454002389</c:v>
                </c:pt>
                <c:pt idx="116">
                  <c:v>8.9120370370370364E-2</c:v>
                </c:pt>
                <c:pt idx="117">
                  <c:v>7.98984468339307E-2</c:v>
                </c:pt>
                <c:pt idx="118">
                  <c:v>6.7951015531660691E-2</c:v>
                </c:pt>
                <c:pt idx="119">
                  <c:v>3.1635802469135804E-2</c:v>
                </c:pt>
                <c:pt idx="120">
                  <c:v>2.3894862604540022E-2</c:v>
                </c:pt>
                <c:pt idx="121">
                  <c:v>7.4845679012345678E-2</c:v>
                </c:pt>
                <c:pt idx="122">
                  <c:v>4.0471923536439665</c:v>
                </c:pt>
                <c:pt idx="123">
                  <c:v>0.42600059737156509</c:v>
                </c:pt>
                <c:pt idx="124">
                  <c:v>0.53488756613756616</c:v>
                </c:pt>
                <c:pt idx="125">
                  <c:v>0.49992532855436084</c:v>
                </c:pt>
                <c:pt idx="126">
                  <c:v>0.13464506172839508</c:v>
                </c:pt>
                <c:pt idx="127">
                  <c:v>0.10976702508960574</c:v>
                </c:pt>
                <c:pt idx="128">
                  <c:v>7.5617283950617273E-2</c:v>
                </c:pt>
                <c:pt idx="129">
                  <c:v>5.6750298685782553E-2</c:v>
                </c:pt>
                <c:pt idx="130">
                  <c:v>6.3844086021505375E-2</c:v>
                </c:pt>
                <c:pt idx="131">
                  <c:v>9.413580246913579E-2</c:v>
                </c:pt>
                <c:pt idx="132">
                  <c:v>0.10603345280764635</c:v>
                </c:pt>
                <c:pt idx="133">
                  <c:v>0.14699074074074073</c:v>
                </c:pt>
                <c:pt idx="134">
                  <c:v>0.65412186379928317</c:v>
                </c:pt>
                <c:pt idx="135">
                  <c:v>0.58579749103942647</c:v>
                </c:pt>
                <c:pt idx="136">
                  <c:v>1.8909642401021711</c:v>
                </c:pt>
                <c:pt idx="137">
                  <c:v>2.0471176821983272</c:v>
                </c:pt>
                <c:pt idx="138">
                  <c:v>0.48804012345679015</c:v>
                </c:pt>
                <c:pt idx="139">
                  <c:v>0.22700119474313021</c:v>
                </c:pt>
                <c:pt idx="140">
                  <c:v>0.16010802469135801</c:v>
                </c:pt>
                <c:pt idx="141">
                  <c:v>0.12992831541218638</c:v>
                </c:pt>
                <c:pt idx="142">
                  <c:v>0.1329151732377539</c:v>
                </c:pt>
                <c:pt idx="143">
                  <c:v>0.14737654320987653</c:v>
                </c:pt>
                <c:pt idx="144">
                  <c:v>0.24790919952210275</c:v>
                </c:pt>
                <c:pt idx="145">
                  <c:v>0.28703703703703703</c:v>
                </c:pt>
                <c:pt idx="146">
                  <c:v>0.27889784946236557</c:v>
                </c:pt>
                <c:pt idx="147">
                  <c:v>0.30801971326164873</c:v>
                </c:pt>
                <c:pt idx="148">
                  <c:v>0.29803240740740738</c:v>
                </c:pt>
                <c:pt idx="149">
                  <c:v>0.30092592592592593</c:v>
                </c:pt>
                <c:pt idx="150">
                  <c:v>0.11304012345679013</c:v>
                </c:pt>
                <c:pt idx="151">
                  <c:v>6.0857228195937869E-2</c:v>
                </c:pt>
                <c:pt idx="152">
                  <c:v>5.0154320987654322E-2</c:v>
                </c:pt>
                <c:pt idx="153">
                  <c:v>2.9121863799283155E-2</c:v>
                </c:pt>
                <c:pt idx="154">
                  <c:v>1.6801075268817203E-2</c:v>
                </c:pt>
                <c:pt idx="155">
                  <c:v>2.7006172839506175E-2</c:v>
                </c:pt>
                <c:pt idx="156">
                  <c:v>2.8001792114695341E-2</c:v>
                </c:pt>
                <c:pt idx="157">
                  <c:v>0.13001543209876545</c:v>
                </c:pt>
                <c:pt idx="158">
                  <c:v>0.2998058542413381</c:v>
                </c:pt>
                <c:pt idx="159">
                  <c:v>0.99798387096774199</c:v>
                </c:pt>
                <c:pt idx="160">
                  <c:v>1.5381117724867726</c:v>
                </c:pt>
                <c:pt idx="161">
                  <c:v>0.68884408602150538</c:v>
                </c:pt>
                <c:pt idx="162">
                  <c:v>0.52584876543209869</c:v>
                </c:pt>
                <c:pt idx="163">
                  <c:v>0.18593189964157705</c:v>
                </c:pt>
                <c:pt idx="164">
                  <c:v>0.14506172839506173</c:v>
                </c:pt>
                <c:pt idx="165">
                  <c:v>0.15494324970131421</c:v>
                </c:pt>
                <c:pt idx="166">
                  <c:v>0.13814217443249699</c:v>
                </c:pt>
                <c:pt idx="167">
                  <c:v>0.1080246913580247</c:v>
                </c:pt>
                <c:pt idx="168">
                  <c:v>0.12507467144563919</c:v>
                </c:pt>
                <c:pt idx="169">
                  <c:v>0.15779320987654322</c:v>
                </c:pt>
                <c:pt idx="170">
                  <c:v>1.0670549581839905</c:v>
                </c:pt>
                <c:pt idx="171">
                  <c:v>0.95579450418160095</c:v>
                </c:pt>
                <c:pt idx="172">
                  <c:v>0.56175595238095244</c:v>
                </c:pt>
                <c:pt idx="173">
                  <c:v>0.72580645161290314</c:v>
                </c:pt>
                <c:pt idx="174">
                  <c:v>0.30787037037037041</c:v>
                </c:pt>
                <c:pt idx="175">
                  <c:v>0.17211768219832738</c:v>
                </c:pt>
                <c:pt idx="176">
                  <c:v>0.11882716049382716</c:v>
                </c:pt>
                <c:pt idx="177">
                  <c:v>7.6911589008363201E-2</c:v>
                </c:pt>
                <c:pt idx="178">
                  <c:v>6.9817801672640387E-2</c:v>
                </c:pt>
                <c:pt idx="179">
                  <c:v>5.9799382716049378E-2</c:v>
                </c:pt>
                <c:pt idx="180">
                  <c:v>6.9817801672640387E-2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DF-0646-B2B6-01614D09E7A9}"/>
            </c:ext>
          </c:extLst>
        </c:ser>
        <c:ser>
          <c:idx val="2"/>
          <c:order val="2"/>
          <c:tx>
            <c:strRef>
              <c:f>'Επαλύθευση(Ταμιευτίρας)'!$D$1</c:f>
              <c:strCache>
                <c:ptCount val="1"/>
                <c:pt idx="0">
                  <c:v>Μοντελοποιημένες Παροχές (m^3/s)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'Επαλύθευση(Ταμιευτίρας)'!$A$2:$A$182</c:f>
              <c:numCache>
                <c:formatCode>mm/yyyy</c:formatCode>
                <c:ptCount val="181"/>
                <c:pt idx="0">
                  <c:v>23621</c:v>
                </c:pt>
                <c:pt idx="1">
                  <c:v>23651</c:v>
                </c:pt>
                <c:pt idx="2">
                  <c:v>23682</c:v>
                </c:pt>
                <c:pt idx="3">
                  <c:v>23712</c:v>
                </c:pt>
                <c:pt idx="4">
                  <c:v>23743</c:v>
                </c:pt>
                <c:pt idx="5">
                  <c:v>23774</c:v>
                </c:pt>
                <c:pt idx="6">
                  <c:v>23802</c:v>
                </c:pt>
                <c:pt idx="7">
                  <c:v>23833</c:v>
                </c:pt>
                <c:pt idx="8">
                  <c:v>23863</c:v>
                </c:pt>
                <c:pt idx="9">
                  <c:v>23894</c:v>
                </c:pt>
                <c:pt idx="10">
                  <c:v>23924</c:v>
                </c:pt>
                <c:pt idx="11">
                  <c:v>23955</c:v>
                </c:pt>
                <c:pt idx="12">
                  <c:v>23986</c:v>
                </c:pt>
                <c:pt idx="13">
                  <c:v>24016</c:v>
                </c:pt>
                <c:pt idx="14">
                  <c:v>24047</c:v>
                </c:pt>
                <c:pt idx="15">
                  <c:v>24077</c:v>
                </c:pt>
                <c:pt idx="16">
                  <c:v>24108</c:v>
                </c:pt>
                <c:pt idx="17">
                  <c:v>24139</c:v>
                </c:pt>
                <c:pt idx="18">
                  <c:v>24167</c:v>
                </c:pt>
                <c:pt idx="19">
                  <c:v>24198</c:v>
                </c:pt>
                <c:pt idx="20">
                  <c:v>24228</c:v>
                </c:pt>
                <c:pt idx="21">
                  <c:v>24259</c:v>
                </c:pt>
                <c:pt idx="22">
                  <c:v>24289</c:v>
                </c:pt>
                <c:pt idx="23">
                  <c:v>24320</c:v>
                </c:pt>
                <c:pt idx="24">
                  <c:v>24351</c:v>
                </c:pt>
                <c:pt idx="25">
                  <c:v>24381</c:v>
                </c:pt>
                <c:pt idx="26">
                  <c:v>24412</c:v>
                </c:pt>
                <c:pt idx="27">
                  <c:v>24442</c:v>
                </c:pt>
                <c:pt idx="28">
                  <c:v>24473</c:v>
                </c:pt>
                <c:pt idx="29">
                  <c:v>24504</c:v>
                </c:pt>
                <c:pt idx="30">
                  <c:v>24532</c:v>
                </c:pt>
                <c:pt idx="31">
                  <c:v>24563</c:v>
                </c:pt>
                <c:pt idx="32">
                  <c:v>24593</c:v>
                </c:pt>
                <c:pt idx="33">
                  <c:v>24624</c:v>
                </c:pt>
                <c:pt idx="34">
                  <c:v>24654</c:v>
                </c:pt>
                <c:pt idx="35">
                  <c:v>24685</c:v>
                </c:pt>
                <c:pt idx="36">
                  <c:v>24716</c:v>
                </c:pt>
                <c:pt idx="37">
                  <c:v>24746</c:v>
                </c:pt>
                <c:pt idx="38">
                  <c:v>24777</c:v>
                </c:pt>
                <c:pt idx="39">
                  <c:v>24807</c:v>
                </c:pt>
                <c:pt idx="40">
                  <c:v>24838</c:v>
                </c:pt>
                <c:pt idx="41">
                  <c:v>24869</c:v>
                </c:pt>
                <c:pt idx="42">
                  <c:v>24898</c:v>
                </c:pt>
                <c:pt idx="43">
                  <c:v>24929</c:v>
                </c:pt>
                <c:pt idx="44">
                  <c:v>24959</c:v>
                </c:pt>
                <c:pt idx="45">
                  <c:v>24990</c:v>
                </c:pt>
                <c:pt idx="46">
                  <c:v>25020</c:v>
                </c:pt>
                <c:pt idx="47">
                  <c:v>25051</c:v>
                </c:pt>
                <c:pt idx="48">
                  <c:v>25082</c:v>
                </c:pt>
                <c:pt idx="49">
                  <c:v>25112</c:v>
                </c:pt>
                <c:pt idx="50">
                  <c:v>25143</c:v>
                </c:pt>
                <c:pt idx="51">
                  <c:v>25173</c:v>
                </c:pt>
                <c:pt idx="52">
                  <c:v>25204</c:v>
                </c:pt>
                <c:pt idx="53">
                  <c:v>25235</c:v>
                </c:pt>
                <c:pt idx="54">
                  <c:v>25263</c:v>
                </c:pt>
                <c:pt idx="55">
                  <c:v>25294</c:v>
                </c:pt>
                <c:pt idx="56">
                  <c:v>25324</c:v>
                </c:pt>
                <c:pt idx="57">
                  <c:v>25355</c:v>
                </c:pt>
                <c:pt idx="58">
                  <c:v>25385</c:v>
                </c:pt>
                <c:pt idx="59">
                  <c:v>25416</c:v>
                </c:pt>
                <c:pt idx="60">
                  <c:v>25447</c:v>
                </c:pt>
                <c:pt idx="61">
                  <c:v>25477</c:v>
                </c:pt>
                <c:pt idx="62">
                  <c:v>25508</c:v>
                </c:pt>
                <c:pt idx="63">
                  <c:v>25538</c:v>
                </c:pt>
                <c:pt idx="64">
                  <c:v>25569</c:v>
                </c:pt>
                <c:pt idx="65">
                  <c:v>25600</c:v>
                </c:pt>
                <c:pt idx="66">
                  <c:v>25628</c:v>
                </c:pt>
                <c:pt idx="67">
                  <c:v>25659</c:v>
                </c:pt>
                <c:pt idx="68">
                  <c:v>25689</c:v>
                </c:pt>
                <c:pt idx="69">
                  <c:v>25720</c:v>
                </c:pt>
                <c:pt idx="70">
                  <c:v>25750</c:v>
                </c:pt>
                <c:pt idx="71">
                  <c:v>25781</c:v>
                </c:pt>
                <c:pt idx="72">
                  <c:v>25812</c:v>
                </c:pt>
                <c:pt idx="73">
                  <c:v>25842</c:v>
                </c:pt>
                <c:pt idx="74">
                  <c:v>25873</c:v>
                </c:pt>
                <c:pt idx="75">
                  <c:v>25903</c:v>
                </c:pt>
                <c:pt idx="76">
                  <c:v>25934</c:v>
                </c:pt>
                <c:pt idx="77">
                  <c:v>25965</c:v>
                </c:pt>
                <c:pt idx="78">
                  <c:v>25993</c:v>
                </c:pt>
                <c:pt idx="79">
                  <c:v>26024</c:v>
                </c:pt>
                <c:pt idx="80">
                  <c:v>26054</c:v>
                </c:pt>
                <c:pt idx="81">
                  <c:v>26085</c:v>
                </c:pt>
                <c:pt idx="82">
                  <c:v>26115</c:v>
                </c:pt>
                <c:pt idx="83">
                  <c:v>26146</c:v>
                </c:pt>
                <c:pt idx="84">
                  <c:v>26177</c:v>
                </c:pt>
                <c:pt idx="85">
                  <c:v>26207</c:v>
                </c:pt>
                <c:pt idx="86">
                  <c:v>26238</c:v>
                </c:pt>
                <c:pt idx="87">
                  <c:v>26268</c:v>
                </c:pt>
                <c:pt idx="88">
                  <c:v>26299</c:v>
                </c:pt>
                <c:pt idx="89">
                  <c:v>26330</c:v>
                </c:pt>
                <c:pt idx="90">
                  <c:v>26359</c:v>
                </c:pt>
                <c:pt idx="91">
                  <c:v>26390</c:v>
                </c:pt>
                <c:pt idx="92">
                  <c:v>26420</c:v>
                </c:pt>
                <c:pt idx="93">
                  <c:v>26451</c:v>
                </c:pt>
                <c:pt idx="94">
                  <c:v>26481</c:v>
                </c:pt>
                <c:pt idx="95">
                  <c:v>26512</c:v>
                </c:pt>
                <c:pt idx="96">
                  <c:v>26543</c:v>
                </c:pt>
                <c:pt idx="97">
                  <c:v>26573</c:v>
                </c:pt>
                <c:pt idx="98">
                  <c:v>26604</c:v>
                </c:pt>
                <c:pt idx="99">
                  <c:v>26634</c:v>
                </c:pt>
                <c:pt idx="100">
                  <c:v>26665</c:v>
                </c:pt>
                <c:pt idx="101">
                  <c:v>26696</c:v>
                </c:pt>
                <c:pt idx="102">
                  <c:v>26724</c:v>
                </c:pt>
                <c:pt idx="103">
                  <c:v>26755</c:v>
                </c:pt>
                <c:pt idx="104">
                  <c:v>26785</c:v>
                </c:pt>
                <c:pt idx="105">
                  <c:v>26816</c:v>
                </c:pt>
                <c:pt idx="106">
                  <c:v>26846</c:v>
                </c:pt>
                <c:pt idx="107">
                  <c:v>26877</c:v>
                </c:pt>
                <c:pt idx="108">
                  <c:v>26908</c:v>
                </c:pt>
                <c:pt idx="109">
                  <c:v>26938</c:v>
                </c:pt>
                <c:pt idx="110">
                  <c:v>26969</c:v>
                </c:pt>
                <c:pt idx="111">
                  <c:v>26999</c:v>
                </c:pt>
                <c:pt idx="112">
                  <c:v>27030</c:v>
                </c:pt>
                <c:pt idx="113">
                  <c:v>27061</c:v>
                </c:pt>
                <c:pt idx="114">
                  <c:v>27089</c:v>
                </c:pt>
                <c:pt idx="115">
                  <c:v>27120</c:v>
                </c:pt>
                <c:pt idx="116">
                  <c:v>27150</c:v>
                </c:pt>
                <c:pt idx="117">
                  <c:v>27181</c:v>
                </c:pt>
                <c:pt idx="118">
                  <c:v>27211</c:v>
                </c:pt>
                <c:pt idx="119">
                  <c:v>27242</c:v>
                </c:pt>
                <c:pt idx="120">
                  <c:v>27273</c:v>
                </c:pt>
                <c:pt idx="121">
                  <c:v>27303</c:v>
                </c:pt>
                <c:pt idx="122">
                  <c:v>27334</c:v>
                </c:pt>
                <c:pt idx="123">
                  <c:v>27364</c:v>
                </c:pt>
                <c:pt idx="124">
                  <c:v>27395</c:v>
                </c:pt>
                <c:pt idx="125">
                  <c:v>27426</c:v>
                </c:pt>
                <c:pt idx="126">
                  <c:v>27454</c:v>
                </c:pt>
                <c:pt idx="127">
                  <c:v>27485</c:v>
                </c:pt>
                <c:pt idx="128">
                  <c:v>27515</c:v>
                </c:pt>
                <c:pt idx="129">
                  <c:v>27546</c:v>
                </c:pt>
                <c:pt idx="130">
                  <c:v>27576</c:v>
                </c:pt>
                <c:pt idx="131">
                  <c:v>27607</c:v>
                </c:pt>
                <c:pt idx="132">
                  <c:v>27638</c:v>
                </c:pt>
                <c:pt idx="133">
                  <c:v>27668</c:v>
                </c:pt>
                <c:pt idx="134">
                  <c:v>27699</c:v>
                </c:pt>
                <c:pt idx="135">
                  <c:v>27729</c:v>
                </c:pt>
                <c:pt idx="136">
                  <c:v>27760</c:v>
                </c:pt>
                <c:pt idx="137">
                  <c:v>27791</c:v>
                </c:pt>
                <c:pt idx="138">
                  <c:v>27820</c:v>
                </c:pt>
                <c:pt idx="139">
                  <c:v>27851</c:v>
                </c:pt>
                <c:pt idx="140">
                  <c:v>27881</c:v>
                </c:pt>
                <c:pt idx="141">
                  <c:v>27912</c:v>
                </c:pt>
                <c:pt idx="142">
                  <c:v>27942</c:v>
                </c:pt>
                <c:pt idx="143">
                  <c:v>27973</c:v>
                </c:pt>
                <c:pt idx="144">
                  <c:v>28004</c:v>
                </c:pt>
                <c:pt idx="145">
                  <c:v>28034</c:v>
                </c:pt>
                <c:pt idx="146">
                  <c:v>28065</c:v>
                </c:pt>
                <c:pt idx="147">
                  <c:v>28095</c:v>
                </c:pt>
                <c:pt idx="148">
                  <c:v>28126</c:v>
                </c:pt>
                <c:pt idx="149">
                  <c:v>28157</c:v>
                </c:pt>
                <c:pt idx="150">
                  <c:v>28185</c:v>
                </c:pt>
                <c:pt idx="151">
                  <c:v>28216</c:v>
                </c:pt>
                <c:pt idx="152">
                  <c:v>28246</c:v>
                </c:pt>
                <c:pt idx="153">
                  <c:v>28277</c:v>
                </c:pt>
                <c:pt idx="154">
                  <c:v>28307</c:v>
                </c:pt>
                <c:pt idx="155">
                  <c:v>28338</c:v>
                </c:pt>
                <c:pt idx="156">
                  <c:v>28369</c:v>
                </c:pt>
                <c:pt idx="157">
                  <c:v>28399</c:v>
                </c:pt>
                <c:pt idx="158">
                  <c:v>28430</c:v>
                </c:pt>
                <c:pt idx="159">
                  <c:v>28460</c:v>
                </c:pt>
                <c:pt idx="160">
                  <c:v>28491</c:v>
                </c:pt>
                <c:pt idx="161">
                  <c:v>28522</c:v>
                </c:pt>
                <c:pt idx="162">
                  <c:v>28550</c:v>
                </c:pt>
                <c:pt idx="163">
                  <c:v>28581</c:v>
                </c:pt>
                <c:pt idx="164">
                  <c:v>28611</c:v>
                </c:pt>
                <c:pt idx="165">
                  <c:v>28642</c:v>
                </c:pt>
                <c:pt idx="166">
                  <c:v>28672</c:v>
                </c:pt>
                <c:pt idx="167">
                  <c:v>28703</c:v>
                </c:pt>
                <c:pt idx="168">
                  <c:v>28734</c:v>
                </c:pt>
                <c:pt idx="169">
                  <c:v>28764</c:v>
                </c:pt>
                <c:pt idx="170">
                  <c:v>28795</c:v>
                </c:pt>
                <c:pt idx="171">
                  <c:v>28825</c:v>
                </c:pt>
                <c:pt idx="172">
                  <c:v>28856</c:v>
                </c:pt>
                <c:pt idx="173">
                  <c:v>28887</c:v>
                </c:pt>
                <c:pt idx="174">
                  <c:v>28915</c:v>
                </c:pt>
                <c:pt idx="175">
                  <c:v>28946</c:v>
                </c:pt>
                <c:pt idx="176">
                  <c:v>28976</c:v>
                </c:pt>
                <c:pt idx="177">
                  <c:v>29007</c:v>
                </c:pt>
                <c:pt idx="178">
                  <c:v>29037</c:v>
                </c:pt>
                <c:pt idx="179">
                  <c:v>29068</c:v>
                </c:pt>
                <c:pt idx="180">
                  <c:v>29099</c:v>
                </c:pt>
              </c:numCache>
            </c:numRef>
          </c:cat>
          <c:val>
            <c:numRef>
              <c:f>'Επαλύθευση(Ταμιευτίρας)'!$D$2:$D$182</c:f>
              <c:numCache>
                <c:formatCode>General</c:formatCode>
                <c:ptCount val="181"/>
                <c:pt idx="0">
                  <c:v>0.1678</c:v>
                </c:pt>
                <c:pt idx="1">
                  <c:v>1.3730000000000001E-3</c:v>
                </c:pt>
                <c:pt idx="2">
                  <c:v>0.42630000000000001</c:v>
                </c:pt>
                <c:pt idx="3">
                  <c:v>1.0369999999999999</c:v>
                </c:pt>
                <c:pt idx="4">
                  <c:v>1.212</c:v>
                </c:pt>
                <c:pt idx="5">
                  <c:v>1.403</c:v>
                </c:pt>
                <c:pt idx="6">
                  <c:v>0.6694</c:v>
                </c:pt>
                <c:pt idx="7">
                  <c:v>0.36830000000000002</c:v>
                </c:pt>
                <c:pt idx="8">
                  <c:v>0.1201</c:v>
                </c:pt>
                <c:pt idx="9">
                  <c:v>1.4290000000000001E-2</c:v>
                </c:pt>
                <c:pt idx="10">
                  <c:v>1.508E-3</c:v>
                </c:pt>
                <c:pt idx="11">
                  <c:v>4.7229999999999999E-4</c:v>
                </c:pt>
                <c:pt idx="12">
                  <c:v>1.8929999999999999E-4</c:v>
                </c:pt>
                <c:pt idx="13">
                  <c:v>2.198E-2</c:v>
                </c:pt>
                <c:pt idx="14">
                  <c:v>2.742E-2</c:v>
                </c:pt>
                <c:pt idx="15">
                  <c:v>0.3241</c:v>
                </c:pt>
                <c:pt idx="16">
                  <c:v>0.7117</c:v>
                </c:pt>
                <c:pt idx="17">
                  <c:v>0.3725</c:v>
                </c:pt>
                <c:pt idx="18">
                  <c:v>0.45450000000000002</c:v>
                </c:pt>
                <c:pt idx="19">
                  <c:v>8.1820000000000004E-2</c:v>
                </c:pt>
                <c:pt idx="20">
                  <c:v>4.9689999999999998E-2</c:v>
                </c:pt>
                <c:pt idx="21">
                  <c:v>1.6279999999999999E-2</c:v>
                </c:pt>
                <c:pt idx="22">
                  <c:v>1.005E-5</c:v>
                </c:pt>
                <c:pt idx="23">
                  <c:v>0</c:v>
                </c:pt>
                <c:pt idx="24">
                  <c:v>0.25969999999999999</c:v>
                </c:pt>
                <c:pt idx="25">
                  <c:v>2.2720000000000001E-3</c:v>
                </c:pt>
                <c:pt idx="26">
                  <c:v>0.27750000000000002</c:v>
                </c:pt>
                <c:pt idx="27">
                  <c:v>0.58360000000000001</c:v>
                </c:pt>
                <c:pt idx="28">
                  <c:v>0.53300000000000003</c:v>
                </c:pt>
                <c:pt idx="29">
                  <c:v>0.72540000000000004</c:v>
                </c:pt>
                <c:pt idx="30">
                  <c:v>0.6038</c:v>
                </c:pt>
                <c:pt idx="31">
                  <c:v>0.19059999999999999</c:v>
                </c:pt>
                <c:pt idx="32">
                  <c:v>4.5949999999999998E-2</c:v>
                </c:pt>
                <c:pt idx="33">
                  <c:v>3.091E-3</c:v>
                </c:pt>
                <c:pt idx="34">
                  <c:v>2.0000000000000001E-4</c:v>
                </c:pt>
                <c:pt idx="35">
                  <c:v>3.1130000000000002E-5</c:v>
                </c:pt>
                <c:pt idx="36">
                  <c:v>0</c:v>
                </c:pt>
                <c:pt idx="37">
                  <c:v>0.67259999999999998</c:v>
                </c:pt>
                <c:pt idx="38">
                  <c:v>1.51</c:v>
                </c:pt>
                <c:pt idx="39">
                  <c:v>3.97</c:v>
                </c:pt>
                <c:pt idx="40">
                  <c:v>1.3580000000000001</c:v>
                </c:pt>
                <c:pt idx="41">
                  <c:v>0.44319999999999998</c:v>
                </c:pt>
                <c:pt idx="42">
                  <c:v>0.56369999999999998</c:v>
                </c:pt>
                <c:pt idx="43">
                  <c:v>0.14610000000000001</c:v>
                </c:pt>
                <c:pt idx="44">
                  <c:v>1.7059999999999999E-2</c:v>
                </c:pt>
                <c:pt idx="45">
                  <c:v>2.0479999999999999E-3</c:v>
                </c:pt>
                <c:pt idx="46">
                  <c:v>4.5320000000000001E-4</c:v>
                </c:pt>
                <c:pt idx="47">
                  <c:v>1.3899999999999999E-4</c:v>
                </c:pt>
                <c:pt idx="48">
                  <c:v>3.8170000000000003E-2</c:v>
                </c:pt>
                <c:pt idx="49">
                  <c:v>0.39510000000000001</c:v>
                </c:pt>
                <c:pt idx="50">
                  <c:v>0.65549999999999997</c:v>
                </c:pt>
                <c:pt idx="51">
                  <c:v>0.4602</c:v>
                </c:pt>
                <c:pt idx="52">
                  <c:v>0.95289999999999997</c:v>
                </c:pt>
                <c:pt idx="53">
                  <c:v>0.1794</c:v>
                </c:pt>
                <c:pt idx="54">
                  <c:v>0.1716</c:v>
                </c:pt>
                <c:pt idx="55">
                  <c:v>7.0080000000000003E-2</c:v>
                </c:pt>
                <c:pt idx="56">
                  <c:v>1.859E-3</c:v>
                </c:pt>
                <c:pt idx="57">
                  <c:v>5.147E-5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7.9500000000000001E-2</c:v>
                </c:pt>
                <c:pt idx="62">
                  <c:v>7.0190000000000002E-2</c:v>
                </c:pt>
                <c:pt idx="63">
                  <c:v>0.88200000000000001</c:v>
                </c:pt>
                <c:pt idx="64">
                  <c:v>1.085</c:v>
                </c:pt>
                <c:pt idx="65">
                  <c:v>0.3725</c:v>
                </c:pt>
                <c:pt idx="66">
                  <c:v>0.45669999999999999</c:v>
                </c:pt>
                <c:pt idx="67">
                  <c:v>0.1222</c:v>
                </c:pt>
                <c:pt idx="68">
                  <c:v>1.864E-2</c:v>
                </c:pt>
                <c:pt idx="69">
                  <c:v>1.5460000000000001E-3</c:v>
                </c:pt>
                <c:pt idx="70">
                  <c:v>6.8899999999999994E-5</c:v>
                </c:pt>
                <c:pt idx="71">
                  <c:v>4.6129999999999997E-6</c:v>
                </c:pt>
                <c:pt idx="72">
                  <c:v>6.5500000000000003E-3</c:v>
                </c:pt>
                <c:pt idx="73">
                  <c:v>8.5760000000000003E-2</c:v>
                </c:pt>
                <c:pt idx="74">
                  <c:v>0.17710000000000001</c:v>
                </c:pt>
                <c:pt idx="75">
                  <c:v>0.12570000000000001</c:v>
                </c:pt>
                <c:pt idx="76">
                  <c:v>0.93879999999999997</c:v>
                </c:pt>
                <c:pt idx="77">
                  <c:v>1.335</c:v>
                </c:pt>
                <c:pt idx="78">
                  <c:v>0.28760000000000002</c:v>
                </c:pt>
                <c:pt idx="79">
                  <c:v>0.18909999999999999</c:v>
                </c:pt>
                <c:pt idx="80">
                  <c:v>3.5299999999999998E-2</c:v>
                </c:pt>
                <c:pt idx="81">
                  <c:v>7.0590000000000002E-3</c:v>
                </c:pt>
                <c:pt idx="82">
                  <c:v>3.4729999999999999E-4</c:v>
                </c:pt>
                <c:pt idx="83">
                  <c:v>1.571E-5</c:v>
                </c:pt>
                <c:pt idx="84">
                  <c:v>2.7540000000000001E-5</c:v>
                </c:pt>
                <c:pt idx="85">
                  <c:v>6.5040000000000001E-2</c:v>
                </c:pt>
                <c:pt idx="86">
                  <c:v>0.1043</c:v>
                </c:pt>
                <c:pt idx="87">
                  <c:v>0.1179</c:v>
                </c:pt>
                <c:pt idx="88">
                  <c:v>0.31169999999999998</c:v>
                </c:pt>
                <c:pt idx="89">
                  <c:v>0.26179999999999998</c:v>
                </c:pt>
                <c:pt idx="90">
                  <c:v>0.43480000000000002</c:v>
                </c:pt>
                <c:pt idx="91">
                  <c:v>0.24529999999999999</c:v>
                </c:pt>
                <c:pt idx="92">
                  <c:v>0.2843</c:v>
                </c:pt>
                <c:pt idx="93">
                  <c:v>1.6729999999999998E-2</c:v>
                </c:pt>
                <c:pt idx="94">
                  <c:v>9.9700000000000006E-4</c:v>
                </c:pt>
                <c:pt idx="95">
                  <c:v>3.2829999999999998E-2</c:v>
                </c:pt>
                <c:pt idx="96">
                  <c:v>7.3889999999999999E-5</c:v>
                </c:pt>
                <c:pt idx="97">
                  <c:v>1.0920000000000001</c:v>
                </c:pt>
                <c:pt idx="98">
                  <c:v>0.19989999999999999</c:v>
                </c:pt>
                <c:pt idx="99">
                  <c:v>0.52080000000000004</c:v>
                </c:pt>
                <c:pt idx="100">
                  <c:v>1.119</c:v>
                </c:pt>
                <c:pt idx="101">
                  <c:v>0.93740000000000001</c:v>
                </c:pt>
                <c:pt idx="102">
                  <c:v>0.32619999999999999</c:v>
                </c:pt>
                <c:pt idx="103">
                  <c:v>0.24460000000000001</c:v>
                </c:pt>
                <c:pt idx="104">
                  <c:v>2.4320000000000001E-2</c:v>
                </c:pt>
                <c:pt idx="105">
                  <c:v>2.3570000000000002E-3</c:v>
                </c:pt>
                <c:pt idx="106">
                  <c:v>3.8059999999999998E-4</c:v>
                </c:pt>
                <c:pt idx="107">
                  <c:v>3.4270000000000002E-5</c:v>
                </c:pt>
                <c:pt idx="108">
                  <c:v>5.9959999999999996E-3</c:v>
                </c:pt>
                <c:pt idx="109">
                  <c:v>0.1741</c:v>
                </c:pt>
                <c:pt idx="110">
                  <c:v>0.3629</c:v>
                </c:pt>
                <c:pt idx="111">
                  <c:v>3.1919999999999997E-2</c:v>
                </c:pt>
                <c:pt idx="112">
                  <c:v>1.056</c:v>
                </c:pt>
                <c:pt idx="113">
                  <c:v>0.4874</c:v>
                </c:pt>
                <c:pt idx="114">
                  <c:v>0.13370000000000001</c:v>
                </c:pt>
                <c:pt idx="115">
                  <c:v>5.2310000000000002E-2</c:v>
                </c:pt>
                <c:pt idx="116">
                  <c:v>3.3890000000000001E-3</c:v>
                </c:pt>
                <c:pt idx="117">
                  <c:v>8.0119999999999999E-5</c:v>
                </c:pt>
                <c:pt idx="118">
                  <c:v>4.8930000000000004E-6</c:v>
                </c:pt>
                <c:pt idx="119">
                  <c:v>0</c:v>
                </c:pt>
                <c:pt idx="120">
                  <c:v>0.32869999999999999</c:v>
                </c:pt>
                <c:pt idx="121">
                  <c:v>2.7119999999999998E-2</c:v>
                </c:pt>
                <c:pt idx="122">
                  <c:v>2.9855999999999998</c:v>
                </c:pt>
                <c:pt idx="123">
                  <c:v>0.58709999999999996</c:v>
                </c:pt>
                <c:pt idx="124">
                  <c:v>1.028</c:v>
                </c:pt>
                <c:pt idx="125">
                  <c:v>0.37280000000000002</c:v>
                </c:pt>
                <c:pt idx="126">
                  <c:v>0.1133</c:v>
                </c:pt>
                <c:pt idx="127">
                  <c:v>0.13</c:v>
                </c:pt>
                <c:pt idx="128">
                  <c:v>6.812E-2</c:v>
                </c:pt>
                <c:pt idx="129">
                  <c:v>7.5569999999999999E-4</c:v>
                </c:pt>
                <c:pt idx="130">
                  <c:v>1.379E-5</c:v>
                </c:pt>
                <c:pt idx="131">
                  <c:v>2.239E-2</c:v>
                </c:pt>
                <c:pt idx="132">
                  <c:v>0</c:v>
                </c:pt>
                <c:pt idx="133">
                  <c:v>0.2361</c:v>
                </c:pt>
                <c:pt idx="134">
                  <c:v>4.3920000000000001E-2</c:v>
                </c:pt>
                <c:pt idx="135">
                  <c:v>0.7712</c:v>
                </c:pt>
                <c:pt idx="136">
                  <c:v>0.99029999999999996</c:v>
                </c:pt>
                <c:pt idx="137">
                  <c:v>0.20530000000000001</c:v>
                </c:pt>
                <c:pt idx="138">
                  <c:v>1.1950000000000001</c:v>
                </c:pt>
                <c:pt idx="139">
                  <c:v>0.20930000000000001</c:v>
                </c:pt>
                <c:pt idx="140">
                  <c:v>8.6059999999999998E-2</c:v>
                </c:pt>
                <c:pt idx="141">
                  <c:v>5.9909999999999998E-3</c:v>
                </c:pt>
                <c:pt idx="142">
                  <c:v>6.267E-4</c:v>
                </c:pt>
                <c:pt idx="143">
                  <c:v>9.569E-5</c:v>
                </c:pt>
                <c:pt idx="144">
                  <c:v>6.0239999999999999E-5</c:v>
                </c:pt>
                <c:pt idx="145">
                  <c:v>0.37569999999999998</c:v>
                </c:pt>
                <c:pt idx="146">
                  <c:v>0.255</c:v>
                </c:pt>
                <c:pt idx="147">
                  <c:v>7.2980000000000003E-2</c:v>
                </c:pt>
                <c:pt idx="148">
                  <c:v>0.1172</c:v>
                </c:pt>
                <c:pt idx="149">
                  <c:v>7.868E-2</c:v>
                </c:pt>
                <c:pt idx="150">
                  <c:v>0.10879999999999999</c:v>
                </c:pt>
                <c:pt idx="151">
                  <c:v>6.3649999999999998E-2</c:v>
                </c:pt>
                <c:pt idx="152">
                  <c:v>2.0330000000000001E-2</c:v>
                </c:pt>
                <c:pt idx="153">
                  <c:v>2.6180000000000002E-6</c:v>
                </c:pt>
                <c:pt idx="154">
                  <c:v>0</c:v>
                </c:pt>
                <c:pt idx="155">
                  <c:v>0</c:v>
                </c:pt>
                <c:pt idx="156">
                  <c:v>0.53820000000000001</c:v>
                </c:pt>
                <c:pt idx="157">
                  <c:v>0.64890000000000003</c:v>
                </c:pt>
                <c:pt idx="158">
                  <c:v>0.1225</c:v>
                </c:pt>
                <c:pt idx="159">
                  <c:v>1.8220000000000001</c:v>
                </c:pt>
                <c:pt idx="160">
                  <c:v>0.96809999999999996</c:v>
                </c:pt>
                <c:pt idx="161">
                  <c:v>0.86409999999999998</c:v>
                </c:pt>
                <c:pt idx="162">
                  <c:v>0.42130000000000001</c:v>
                </c:pt>
                <c:pt idx="163">
                  <c:v>8.7650000000000006E-2</c:v>
                </c:pt>
                <c:pt idx="164">
                  <c:v>1.5509999999999999E-2</c:v>
                </c:pt>
                <c:pt idx="165">
                  <c:v>1.794E-3</c:v>
                </c:pt>
                <c:pt idx="166">
                  <c:v>2.02E-4</c:v>
                </c:pt>
                <c:pt idx="167">
                  <c:v>7.1810000000000005E-5</c:v>
                </c:pt>
                <c:pt idx="168">
                  <c:v>3.2190000000000001E-3</c:v>
                </c:pt>
                <c:pt idx="169">
                  <c:v>0.15870000000000001</c:v>
                </c:pt>
                <c:pt idx="170">
                  <c:v>1.6539999999999999E-2</c:v>
                </c:pt>
                <c:pt idx="171">
                  <c:v>1.31</c:v>
                </c:pt>
                <c:pt idx="172">
                  <c:v>0.51849999999999996</c:v>
                </c:pt>
                <c:pt idx="173">
                  <c:v>0.35649999999999998</c:v>
                </c:pt>
                <c:pt idx="174">
                  <c:v>0.2346</c:v>
                </c:pt>
                <c:pt idx="175">
                  <c:v>0.16919999999999999</c:v>
                </c:pt>
                <c:pt idx="176">
                  <c:v>0.245</c:v>
                </c:pt>
                <c:pt idx="177">
                  <c:v>1.478E-2</c:v>
                </c:pt>
                <c:pt idx="178">
                  <c:v>4.8879999999999996E-4</c:v>
                </c:pt>
                <c:pt idx="179">
                  <c:v>9.7950000000000002E-6</c:v>
                </c:pt>
                <c:pt idx="180">
                  <c:v>6.2870000000000001E-6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DF-0646-B2B6-01614D09E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5785167"/>
        <c:axId val="1525803887"/>
      </c:lineChart>
      <c:dateAx>
        <c:axId val="1525785167"/>
        <c:scaling>
          <c:orientation val="minMax"/>
        </c:scaling>
        <c:delete val="0"/>
        <c:axPos val="b"/>
        <c:numFmt formatCode="mm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803887"/>
        <c:crosses val="autoZero"/>
        <c:auto val="1"/>
        <c:lblOffset val="100"/>
        <c:baseTimeUnit val="months"/>
      </c:dateAx>
      <c:valAx>
        <c:axId val="1525803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78516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41182817686396"/>
          <c:y val="7.1258907363420429E-2"/>
          <c:w val="0.59113337614926709"/>
          <c:h val="0.677960648631314"/>
        </c:manualLayout>
      </c:layout>
      <c:lineChart>
        <c:grouping val="standard"/>
        <c:varyColors val="0"/>
        <c:ser>
          <c:idx val="0"/>
          <c:order val="0"/>
          <c:tx>
            <c:strRef>
              <c:f>myrtos_annual_volume_1970_2020!$B$1</c:f>
              <c:strCache>
                <c:ptCount val="1"/>
                <c:pt idx="0">
                  <c:v>Αθροιστηκή Παροχή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myrtos_annual_volume_1970_2020!$A$2:$A$52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myrtos_annual_volume_1970_2020!$B$2:$B$52</c:f>
              <c:numCache>
                <c:formatCode>General</c:formatCode>
                <c:ptCount val="51"/>
                <c:pt idx="0">
                  <c:v>21.87</c:v>
                </c:pt>
                <c:pt idx="1">
                  <c:v>29.12</c:v>
                </c:pt>
                <c:pt idx="2">
                  <c:v>31.08</c:v>
                </c:pt>
                <c:pt idx="3">
                  <c:v>27.2</c:v>
                </c:pt>
                <c:pt idx="4">
                  <c:v>31.64</c:v>
                </c:pt>
                <c:pt idx="5">
                  <c:v>24.75</c:v>
                </c:pt>
                <c:pt idx="6">
                  <c:v>28.85</c:v>
                </c:pt>
                <c:pt idx="7">
                  <c:v>33.15</c:v>
                </c:pt>
                <c:pt idx="8">
                  <c:v>33.03</c:v>
                </c:pt>
                <c:pt idx="9">
                  <c:v>24.95</c:v>
                </c:pt>
                <c:pt idx="10">
                  <c:v>21.6</c:v>
                </c:pt>
                <c:pt idx="11">
                  <c:v>44.07</c:v>
                </c:pt>
                <c:pt idx="12">
                  <c:v>34.75</c:v>
                </c:pt>
                <c:pt idx="13">
                  <c:v>26.45</c:v>
                </c:pt>
                <c:pt idx="14">
                  <c:v>44.95</c:v>
                </c:pt>
                <c:pt idx="15">
                  <c:v>36.44</c:v>
                </c:pt>
                <c:pt idx="16">
                  <c:v>28.33</c:v>
                </c:pt>
                <c:pt idx="17">
                  <c:v>28.68</c:v>
                </c:pt>
                <c:pt idx="18">
                  <c:v>34.07</c:v>
                </c:pt>
                <c:pt idx="19">
                  <c:v>17.079999999999998</c:v>
                </c:pt>
                <c:pt idx="20">
                  <c:v>11.75</c:v>
                </c:pt>
                <c:pt idx="21">
                  <c:v>23.76</c:v>
                </c:pt>
                <c:pt idx="22">
                  <c:v>11.4</c:v>
                </c:pt>
                <c:pt idx="23">
                  <c:v>21.77</c:v>
                </c:pt>
                <c:pt idx="24">
                  <c:v>38.799999999999997</c:v>
                </c:pt>
                <c:pt idx="25">
                  <c:v>10.5</c:v>
                </c:pt>
                <c:pt idx="26">
                  <c:v>51.02</c:v>
                </c:pt>
                <c:pt idx="27">
                  <c:v>29</c:v>
                </c:pt>
                <c:pt idx="28">
                  <c:v>18.739999999999998</c:v>
                </c:pt>
                <c:pt idx="29">
                  <c:v>16.600000000000001</c:v>
                </c:pt>
                <c:pt idx="30">
                  <c:v>20.23</c:v>
                </c:pt>
                <c:pt idx="31">
                  <c:v>30.67</c:v>
                </c:pt>
                <c:pt idx="32">
                  <c:v>28.24</c:v>
                </c:pt>
                <c:pt idx="33">
                  <c:v>51.22</c:v>
                </c:pt>
                <c:pt idx="34">
                  <c:v>39.69</c:v>
                </c:pt>
                <c:pt idx="35">
                  <c:v>23.9</c:v>
                </c:pt>
                <c:pt idx="36">
                  <c:v>15.31</c:v>
                </c:pt>
                <c:pt idx="37">
                  <c:v>16.649999999999999</c:v>
                </c:pt>
                <c:pt idx="38">
                  <c:v>31.09</c:v>
                </c:pt>
                <c:pt idx="39">
                  <c:v>23.05</c:v>
                </c:pt>
                <c:pt idx="40">
                  <c:v>33.770000000000003</c:v>
                </c:pt>
                <c:pt idx="41">
                  <c:v>37.869999999999997</c:v>
                </c:pt>
                <c:pt idx="42">
                  <c:v>49.52</c:v>
                </c:pt>
                <c:pt idx="43">
                  <c:v>24.49</c:v>
                </c:pt>
                <c:pt idx="44">
                  <c:v>19.62</c:v>
                </c:pt>
                <c:pt idx="45">
                  <c:v>36.979999999999997</c:v>
                </c:pt>
                <c:pt idx="46">
                  <c:v>19.75</c:v>
                </c:pt>
                <c:pt idx="47">
                  <c:v>19.7</c:v>
                </c:pt>
                <c:pt idx="48">
                  <c:v>28.75</c:v>
                </c:pt>
                <c:pt idx="49">
                  <c:v>46.2</c:v>
                </c:pt>
                <c:pt idx="50">
                  <c:v>59.66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7B-4D3D-9EEA-C943C41C3024}"/>
            </c:ext>
          </c:extLst>
        </c:ser>
        <c:ser>
          <c:idx val="1"/>
          <c:order val="1"/>
          <c:tx>
            <c:strRef>
              <c:f>myrtos_annual_volume_1970_2020!$C$1</c:f>
              <c:strCache>
                <c:ptCount val="1"/>
                <c:pt idx="0">
                  <c:v>MeanFlow((Mm^3)/years)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myrtos_annual_volume_1970_2020!$C$2:$C$52</c:f>
              <c:numCache>
                <c:formatCode>General</c:formatCode>
                <c:ptCount val="51"/>
                <c:pt idx="0">
                  <c:v>29.25</c:v>
                </c:pt>
                <c:pt idx="1">
                  <c:v>29.25</c:v>
                </c:pt>
                <c:pt idx="2">
                  <c:v>29.25</c:v>
                </c:pt>
                <c:pt idx="3">
                  <c:v>29.25</c:v>
                </c:pt>
                <c:pt idx="4">
                  <c:v>29.25</c:v>
                </c:pt>
                <c:pt idx="5">
                  <c:v>29.25</c:v>
                </c:pt>
                <c:pt idx="6">
                  <c:v>29.25</c:v>
                </c:pt>
                <c:pt idx="7">
                  <c:v>29.25</c:v>
                </c:pt>
                <c:pt idx="8">
                  <c:v>29.25</c:v>
                </c:pt>
                <c:pt idx="9">
                  <c:v>29.25</c:v>
                </c:pt>
                <c:pt idx="10">
                  <c:v>29.25</c:v>
                </c:pt>
                <c:pt idx="11">
                  <c:v>29.25</c:v>
                </c:pt>
                <c:pt idx="12">
                  <c:v>29.25</c:v>
                </c:pt>
                <c:pt idx="13">
                  <c:v>29.25</c:v>
                </c:pt>
                <c:pt idx="14">
                  <c:v>29.25</c:v>
                </c:pt>
                <c:pt idx="15">
                  <c:v>29.25</c:v>
                </c:pt>
                <c:pt idx="16">
                  <c:v>29.25</c:v>
                </c:pt>
                <c:pt idx="17">
                  <c:v>29.25</c:v>
                </c:pt>
                <c:pt idx="18">
                  <c:v>29.25</c:v>
                </c:pt>
                <c:pt idx="19">
                  <c:v>29.25</c:v>
                </c:pt>
                <c:pt idx="20">
                  <c:v>29.25</c:v>
                </c:pt>
                <c:pt idx="21">
                  <c:v>29.25</c:v>
                </c:pt>
                <c:pt idx="22">
                  <c:v>29.25</c:v>
                </c:pt>
                <c:pt idx="23">
                  <c:v>29.25</c:v>
                </c:pt>
                <c:pt idx="24">
                  <c:v>29.25</c:v>
                </c:pt>
                <c:pt idx="25">
                  <c:v>29.25</c:v>
                </c:pt>
                <c:pt idx="26">
                  <c:v>29.25</c:v>
                </c:pt>
                <c:pt idx="27">
                  <c:v>29.25</c:v>
                </c:pt>
                <c:pt idx="28">
                  <c:v>29.25</c:v>
                </c:pt>
                <c:pt idx="29">
                  <c:v>29.25</c:v>
                </c:pt>
                <c:pt idx="30">
                  <c:v>29.25</c:v>
                </c:pt>
                <c:pt idx="31">
                  <c:v>29.25</c:v>
                </c:pt>
                <c:pt idx="32">
                  <c:v>29.25</c:v>
                </c:pt>
                <c:pt idx="33">
                  <c:v>29.25</c:v>
                </c:pt>
                <c:pt idx="34">
                  <c:v>29.25</c:v>
                </c:pt>
                <c:pt idx="35">
                  <c:v>29.25</c:v>
                </c:pt>
                <c:pt idx="36">
                  <c:v>29.25</c:v>
                </c:pt>
                <c:pt idx="37">
                  <c:v>29.25</c:v>
                </c:pt>
                <c:pt idx="38">
                  <c:v>29.25</c:v>
                </c:pt>
                <c:pt idx="39">
                  <c:v>29.25</c:v>
                </c:pt>
                <c:pt idx="40">
                  <c:v>29.25</c:v>
                </c:pt>
                <c:pt idx="41">
                  <c:v>29.25</c:v>
                </c:pt>
                <c:pt idx="42">
                  <c:v>29.25</c:v>
                </c:pt>
                <c:pt idx="43">
                  <c:v>29.25</c:v>
                </c:pt>
                <c:pt idx="44">
                  <c:v>29.25</c:v>
                </c:pt>
                <c:pt idx="45">
                  <c:v>29.25</c:v>
                </c:pt>
                <c:pt idx="46">
                  <c:v>29.25</c:v>
                </c:pt>
                <c:pt idx="47">
                  <c:v>29.25</c:v>
                </c:pt>
                <c:pt idx="48">
                  <c:v>29.25</c:v>
                </c:pt>
                <c:pt idx="49">
                  <c:v>29.25</c:v>
                </c:pt>
                <c:pt idx="50">
                  <c:v>29.25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7B-4D3D-9EEA-C943C41C3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305160"/>
        <c:axId val="104304440"/>
      </c:lineChart>
      <c:catAx>
        <c:axId val="10430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4304440"/>
        <c:crosses val="autoZero"/>
        <c:auto val="1"/>
        <c:lblAlgn val="ctr"/>
        <c:lblOffset val="100"/>
        <c:noMultiLvlLbl val="0"/>
      </c:catAx>
      <c:valAx>
        <c:axId val="10430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Αθροιστικές παροχές (𝛭𝑚</a:t>
                </a:r>
                <a:r>
                  <a:rPr lang="el-GR" baseline="30000"/>
                  <a:t>3</a:t>
                </a:r>
                <a:r>
                  <a:rPr lang="el-GR"/>
                  <a:t>/𝑦𝑒𝑎𝑟)</a:t>
                </a:r>
              </a:p>
            </c:rich>
          </c:tx>
          <c:layout>
            <c:manualLayout>
              <c:xMode val="edge"/>
              <c:yMode val="edge"/>
              <c:x val="5.0229976883064936E-2"/>
              <c:y val="8.58831042628806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0430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317675176651005"/>
          <c:y val="0.30931664526402658"/>
          <c:w val="0.18682320787766055"/>
          <c:h val="0.4684922221169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l-GR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effectLst/>
              </a:rPr>
              <a:t>Αθροιστικές παροχές του φράγματος των Μπραμιανών για τα έτη (1970-2020)</a:t>
            </a:r>
            <a:endParaRPr lang="el-GR" sz="1400" b="0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Φύλλο1!$K$11:$K$61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  <c:extLst/>
            </c:numRef>
          </c:cat>
          <c:val>
            <c:numRef>
              <c:f>Φύλλο1!$L$11:$L$61</c:f>
              <c:numCache>
                <c:formatCode>0.00</c:formatCode>
                <c:ptCount val="51"/>
                <c:pt idx="0">
                  <c:v>6.5619296467200003</c:v>
                </c:pt>
                <c:pt idx="1">
                  <c:v>8.0647913865599996</c:v>
                </c:pt>
                <c:pt idx="2">
                  <c:v>8.8019062905599981</c:v>
                </c:pt>
                <c:pt idx="3">
                  <c:v>8.2499026694400008</c:v>
                </c:pt>
                <c:pt idx="4">
                  <c:v>9.3299420142720013</c:v>
                </c:pt>
                <c:pt idx="5">
                  <c:v>7.1290036224</c:v>
                </c:pt>
                <c:pt idx="6">
                  <c:v>8.8448510649599985</c:v>
                </c:pt>
                <c:pt idx="7">
                  <c:v>9.1882029369599998</c:v>
                </c:pt>
                <c:pt idx="8">
                  <c:v>9.9748568188799975</c:v>
                </c:pt>
                <c:pt idx="9">
                  <c:v>7.4187826413119993</c:v>
                </c:pt>
                <c:pt idx="10">
                  <c:v>6.2970799835519999</c:v>
                </c:pt>
                <c:pt idx="11">
                  <c:v>13.043639381759997</c:v>
                </c:pt>
                <c:pt idx="12">
                  <c:v>10.0995963264</c:v>
                </c:pt>
                <c:pt idx="13">
                  <c:v>7.5822144335999981</c:v>
                </c:pt>
                <c:pt idx="14">
                  <c:v>13.484573446752</c:v>
                </c:pt>
                <c:pt idx="15">
                  <c:v>11.0975737392</c:v>
                </c:pt>
                <c:pt idx="16">
                  <c:v>8.3886177277439984</c:v>
                </c:pt>
                <c:pt idx="17">
                  <c:v>7.9876238399999995</c:v>
                </c:pt>
                <c:pt idx="18">
                  <c:v>10.66434846624</c:v>
                </c:pt>
                <c:pt idx="19">
                  <c:v>5.1368517791999997</c:v>
                </c:pt>
                <c:pt idx="20">
                  <c:v>3.2330212991999998</c:v>
                </c:pt>
                <c:pt idx="21">
                  <c:v>6.9996851110079996</c:v>
                </c:pt>
                <c:pt idx="22">
                  <c:v>3.2944481740799998</c:v>
                </c:pt>
                <c:pt idx="23">
                  <c:v>5.9235235199999989</c:v>
                </c:pt>
                <c:pt idx="24">
                  <c:v>11.590799068800001</c:v>
                </c:pt>
                <c:pt idx="25">
                  <c:v>3.0835753920000002</c:v>
                </c:pt>
                <c:pt idx="26">
                  <c:v>15.765409209599998</c:v>
                </c:pt>
                <c:pt idx="27">
                  <c:v>8.3440136627712</c:v>
                </c:pt>
                <c:pt idx="28">
                  <c:v>5.3407923739200003</c:v>
                </c:pt>
                <c:pt idx="29">
                  <c:v>4.9053815006399999</c:v>
                </c:pt>
                <c:pt idx="30">
                  <c:v>5.8114896387839998</c:v>
                </c:pt>
                <c:pt idx="31">
                  <c:v>8.8690899222719981</c:v>
                </c:pt>
                <c:pt idx="32">
                  <c:v>8.1950577120000005</c:v>
                </c:pt>
                <c:pt idx="33">
                  <c:v>15.300228412800001</c:v>
                </c:pt>
                <c:pt idx="34">
                  <c:v>12.45480398496</c:v>
                </c:pt>
                <c:pt idx="35">
                  <c:v>6.9868954079999988</c:v>
                </c:pt>
                <c:pt idx="36">
                  <c:v>4.2698136787199985</c:v>
                </c:pt>
                <c:pt idx="37">
                  <c:v>4.5963891106560002</c:v>
                </c:pt>
                <c:pt idx="38">
                  <c:v>8.8262772180479985</c:v>
                </c:pt>
                <c:pt idx="39">
                  <c:v>6.4116560620799996</c:v>
                </c:pt>
                <c:pt idx="40">
                  <c:v>10.300729305600001</c:v>
                </c:pt>
                <c:pt idx="41">
                  <c:v>11.609091071999998</c:v>
                </c:pt>
                <c:pt idx="42">
                  <c:v>15.263974367999998</c:v>
                </c:pt>
                <c:pt idx="43">
                  <c:v>7.3641008736</c:v>
                </c:pt>
                <c:pt idx="44">
                  <c:v>5.9013320083199989</c:v>
                </c:pt>
                <c:pt idx="45">
                  <c:v>11.41055424</c:v>
                </c:pt>
                <c:pt idx="46">
                  <c:v>5.3793502790399996</c:v>
                </c:pt>
                <c:pt idx="47">
                  <c:v>6.4844504640000009</c:v>
                </c:pt>
                <c:pt idx="48">
                  <c:v>8.0797273718399989</c:v>
                </c:pt>
                <c:pt idx="49">
                  <c:v>14.695880544</c:v>
                </c:pt>
                <c:pt idx="50">
                  <c:v>17.963786016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9F91-4CF1-BC40-783BF903B72E}"/>
            </c:ext>
          </c:extLst>
        </c:ser>
        <c:ser>
          <c:idx val="1"/>
          <c:order val="1"/>
          <c:tx>
            <c:strRef>
              <c:f>Φύλλο1!$M$1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Lit>
              <c:ptCount val="51"/>
              <c:pt idx="0">
                <c:v>1970</c:v>
              </c:pt>
              <c:pt idx="1">
                <c:v>1971</c:v>
              </c:pt>
              <c:pt idx="2">
                <c:v>1972</c:v>
              </c:pt>
              <c:pt idx="3">
                <c:v>1973</c:v>
              </c:pt>
              <c:pt idx="4">
                <c:v>1974</c:v>
              </c:pt>
              <c:pt idx="5">
                <c:v>1975</c:v>
              </c:pt>
              <c:pt idx="6">
                <c:v>1976</c:v>
              </c:pt>
              <c:pt idx="7">
                <c:v>1977</c:v>
              </c:pt>
              <c:pt idx="8">
                <c:v>1978</c:v>
              </c:pt>
              <c:pt idx="9">
                <c:v>1979</c:v>
              </c:pt>
              <c:pt idx="10">
                <c:v>1980</c:v>
              </c:pt>
              <c:pt idx="11">
                <c:v>1981</c:v>
              </c:pt>
              <c:pt idx="12">
                <c:v>1982</c:v>
              </c:pt>
              <c:pt idx="13">
                <c:v>1983</c:v>
              </c:pt>
              <c:pt idx="14">
                <c:v>1984</c:v>
              </c:pt>
              <c:pt idx="15">
                <c:v>1985</c:v>
              </c:pt>
              <c:pt idx="16">
                <c:v>1986</c:v>
              </c:pt>
              <c:pt idx="17">
                <c:v>1987</c:v>
              </c:pt>
              <c:pt idx="18">
                <c:v>1988</c:v>
              </c:pt>
              <c:pt idx="19">
                <c:v>1989</c:v>
              </c:pt>
              <c:pt idx="20">
                <c:v>1990</c:v>
              </c:pt>
              <c:pt idx="21">
                <c:v>1991</c:v>
              </c:pt>
              <c:pt idx="22">
                <c:v>1992</c:v>
              </c:pt>
              <c:pt idx="23">
                <c:v>1993</c:v>
              </c:pt>
              <c:pt idx="24">
                <c:v>1994</c:v>
              </c:pt>
              <c:pt idx="25">
                <c:v>1995</c:v>
              </c:pt>
              <c:pt idx="26">
                <c:v>1996</c:v>
              </c:pt>
              <c:pt idx="27">
                <c:v>1997</c:v>
              </c:pt>
              <c:pt idx="28">
                <c:v>1998</c:v>
              </c:pt>
              <c:pt idx="29">
                <c:v>1999</c:v>
              </c:pt>
              <c:pt idx="30">
                <c:v>2000</c:v>
              </c:pt>
              <c:pt idx="31">
                <c:v>2001</c:v>
              </c:pt>
              <c:pt idx="32">
                <c:v>2002</c:v>
              </c:pt>
              <c:pt idx="33">
                <c:v>2003</c:v>
              </c:pt>
              <c:pt idx="34">
                <c:v>2004</c:v>
              </c:pt>
              <c:pt idx="35">
                <c:v>2005</c:v>
              </c:pt>
              <c:pt idx="36">
                <c:v>2006</c:v>
              </c:pt>
              <c:pt idx="37">
                <c:v>2007</c:v>
              </c:pt>
              <c:pt idx="38">
                <c:v>2008</c:v>
              </c:pt>
              <c:pt idx="39">
                <c:v>2009</c:v>
              </c:pt>
              <c:pt idx="40">
                <c:v>2010</c:v>
              </c:pt>
              <c:pt idx="41">
                <c:v>2011</c:v>
              </c:pt>
              <c:pt idx="42">
                <c:v>2012</c:v>
              </c:pt>
              <c:pt idx="43">
                <c:v>2013</c:v>
              </c:pt>
              <c:pt idx="44">
                <c:v>2014</c:v>
              </c:pt>
              <c:pt idx="45">
                <c:v>2015</c:v>
              </c:pt>
              <c:pt idx="46">
                <c:v>2016</c:v>
              </c:pt>
              <c:pt idx="47">
                <c:v>2017</c:v>
              </c:pt>
              <c:pt idx="48">
                <c:v>2018</c:v>
              </c:pt>
              <c:pt idx="49">
                <c:v>2019</c:v>
              </c:pt>
              <c:pt idx="50">
                <c:v>2020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Φύλλο1!$M$11:$M$61</c:f>
              <c:numCache>
                <c:formatCode>General</c:formatCode>
                <c:ptCount val="51"/>
                <c:pt idx="0">
                  <c:v>8.83</c:v>
                </c:pt>
                <c:pt idx="1">
                  <c:v>8.83</c:v>
                </c:pt>
                <c:pt idx="2">
                  <c:v>8.83</c:v>
                </c:pt>
                <c:pt idx="3">
                  <c:v>8.83</c:v>
                </c:pt>
                <c:pt idx="4">
                  <c:v>8.83</c:v>
                </c:pt>
                <c:pt idx="5">
                  <c:v>8.83</c:v>
                </c:pt>
                <c:pt idx="6">
                  <c:v>8.83</c:v>
                </c:pt>
                <c:pt idx="7">
                  <c:v>8.83</c:v>
                </c:pt>
                <c:pt idx="8">
                  <c:v>8.83</c:v>
                </c:pt>
                <c:pt idx="9">
                  <c:v>8.83</c:v>
                </c:pt>
                <c:pt idx="10">
                  <c:v>8.83</c:v>
                </c:pt>
                <c:pt idx="11">
                  <c:v>8.83</c:v>
                </c:pt>
                <c:pt idx="12">
                  <c:v>8.83</c:v>
                </c:pt>
                <c:pt idx="13">
                  <c:v>8.83</c:v>
                </c:pt>
                <c:pt idx="14">
                  <c:v>8.83</c:v>
                </c:pt>
                <c:pt idx="15">
                  <c:v>8.83</c:v>
                </c:pt>
                <c:pt idx="16">
                  <c:v>8.83</c:v>
                </c:pt>
                <c:pt idx="17">
                  <c:v>8.83</c:v>
                </c:pt>
                <c:pt idx="18">
                  <c:v>8.83</c:v>
                </c:pt>
                <c:pt idx="19">
                  <c:v>8.83</c:v>
                </c:pt>
                <c:pt idx="20">
                  <c:v>8.83</c:v>
                </c:pt>
                <c:pt idx="21">
                  <c:v>8.83</c:v>
                </c:pt>
                <c:pt idx="22">
                  <c:v>8.83</c:v>
                </c:pt>
                <c:pt idx="23">
                  <c:v>8.83</c:v>
                </c:pt>
                <c:pt idx="24">
                  <c:v>8.83</c:v>
                </c:pt>
                <c:pt idx="25">
                  <c:v>8.83</c:v>
                </c:pt>
                <c:pt idx="26">
                  <c:v>8.83</c:v>
                </c:pt>
                <c:pt idx="27">
                  <c:v>8.83</c:v>
                </c:pt>
                <c:pt idx="28">
                  <c:v>8.83</c:v>
                </c:pt>
                <c:pt idx="29">
                  <c:v>8.83</c:v>
                </c:pt>
                <c:pt idx="30">
                  <c:v>8.83</c:v>
                </c:pt>
                <c:pt idx="31">
                  <c:v>8.83</c:v>
                </c:pt>
                <c:pt idx="32">
                  <c:v>8.83</c:v>
                </c:pt>
                <c:pt idx="33">
                  <c:v>8.83</c:v>
                </c:pt>
                <c:pt idx="34">
                  <c:v>8.83</c:v>
                </c:pt>
                <c:pt idx="35">
                  <c:v>8.83</c:v>
                </c:pt>
                <c:pt idx="36">
                  <c:v>8.83</c:v>
                </c:pt>
                <c:pt idx="37">
                  <c:v>8.83</c:v>
                </c:pt>
                <c:pt idx="38">
                  <c:v>8.83</c:v>
                </c:pt>
                <c:pt idx="39">
                  <c:v>8.83</c:v>
                </c:pt>
                <c:pt idx="40">
                  <c:v>8.83</c:v>
                </c:pt>
                <c:pt idx="41">
                  <c:v>8.83</c:v>
                </c:pt>
                <c:pt idx="42">
                  <c:v>8.83</c:v>
                </c:pt>
                <c:pt idx="43">
                  <c:v>8.83</c:v>
                </c:pt>
                <c:pt idx="44">
                  <c:v>8.83</c:v>
                </c:pt>
                <c:pt idx="45">
                  <c:v>8.83</c:v>
                </c:pt>
                <c:pt idx="46">
                  <c:v>8.83</c:v>
                </c:pt>
                <c:pt idx="47">
                  <c:v>8.83</c:v>
                </c:pt>
                <c:pt idx="48">
                  <c:v>8.83</c:v>
                </c:pt>
                <c:pt idx="49">
                  <c:v>8.83</c:v>
                </c:pt>
                <c:pt idx="50">
                  <c:v>8.83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9F91-4CF1-BC40-783BF903B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187240"/>
        <c:axId val="533185800"/>
      </c:lineChart>
      <c:catAx>
        <c:axId val="53318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3185800"/>
        <c:crosses val="autoZero"/>
        <c:auto val="1"/>
        <c:lblAlgn val="ctr"/>
        <c:lblOffset val="100"/>
        <c:noMultiLvlLbl val="0"/>
      </c:catAx>
      <c:valAx>
        <c:axId val="5331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Αθροιστικές παροχές </a:t>
                </a:r>
                <a:endParaRPr lang="en-US" sz="1000" b="0" i="0" u="none" strike="noStrike" kern="1200" baseline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</a:endParaRPr>
              </a:p>
              <a:p>
                <a:pPr>
                  <a:defRPr/>
                </a:pP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(𝛭𝑚</a:t>
                </a:r>
                <a:r>
                  <a:rPr lang="el-GR" sz="1000" b="0" i="0" u="none" strike="noStrike" kern="1200" baseline="3000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3</a:t>
                </a: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/𝑦𝑒𝑎𝑟)</a:t>
                </a:r>
                <a:endParaRPr lang="el-GR" sz="1000" b="0" i="0" u="none" strike="noStrike" kern="1200" baseline="0" dirty="0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3187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[ΔV(ΑυτόματηΑνάκτηση).xlsx]Φύλλο5!Συγκεντρωτικός Πίνακας3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dirty="0"/>
              <a:t>Μέσος</a:t>
            </a:r>
            <a:r>
              <a:rPr lang="el-GR" baseline="0" dirty="0"/>
              <a:t> ετήσιος όγκος φράγματος Ιεράπετρας (</a:t>
            </a:r>
            <a:r>
              <a:rPr lang="en-US" sz="1400" b="0" i="0" u="none" strike="noStrike" baseline="0" dirty="0">
                <a:effectLst/>
              </a:rPr>
              <a:t>m</a:t>
            </a:r>
            <a:r>
              <a:rPr lang="el-GR" sz="1400" b="0" i="0" u="none" strike="noStrike" baseline="30000" dirty="0">
                <a:effectLst/>
              </a:rPr>
              <a:t>3</a:t>
            </a:r>
            <a:r>
              <a:rPr lang="el-GR" baseline="0" dirty="0"/>
              <a:t>)</a:t>
            </a:r>
            <a:endParaRPr lang="el-G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Φύλλο5!$F$3</c:f>
              <c:strCache>
                <c:ptCount val="1"/>
                <c:pt idx="0">
                  <c:v>Άθροισμα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multiLvlStrRef>
              <c:f>Φύλλο5!$E$4:$E$52</c:f>
              <c:multiLvlStrCache>
                <c:ptCount val="42"/>
                <c:lvl>
                  <c:pt idx="0">
                    <c:v>Nov</c:v>
                  </c:pt>
                  <c:pt idx="1">
                    <c:v>Dec</c:v>
                  </c:pt>
                  <c:pt idx="2">
                    <c:v>Jan</c:v>
                  </c:pt>
                  <c:pt idx="3">
                    <c:v>Feb</c:v>
                  </c:pt>
                  <c:pt idx="4">
                    <c:v>Mar</c:v>
                  </c:pt>
                  <c:pt idx="5">
                    <c:v>Apr</c:v>
                  </c:pt>
                  <c:pt idx="6">
                    <c:v>May</c:v>
                  </c:pt>
                  <c:pt idx="7">
                    <c:v>Jun</c:v>
                  </c:pt>
                  <c:pt idx="8">
                    <c:v>Jul</c:v>
                  </c:pt>
                  <c:pt idx="9">
                    <c:v>Aug</c:v>
                  </c:pt>
                  <c:pt idx="10">
                    <c:v>Sep</c:v>
                  </c:pt>
                  <c:pt idx="11">
                    <c:v>Oct</c:v>
                  </c:pt>
                  <c:pt idx="12">
                    <c:v>Nov</c:v>
                  </c:pt>
                  <c:pt idx="13">
                    <c:v>Dec</c:v>
                  </c:pt>
                  <c:pt idx="14">
                    <c:v>Jan</c:v>
                  </c:pt>
                  <c:pt idx="15">
                    <c:v>Feb</c:v>
                  </c:pt>
                  <c:pt idx="16">
                    <c:v>Mar</c:v>
                  </c:pt>
                  <c:pt idx="17">
                    <c:v>Sep</c:v>
                  </c:pt>
                  <c:pt idx="18">
                    <c:v>Oct</c:v>
                  </c:pt>
                  <c:pt idx="19">
                    <c:v>Nov</c:v>
                  </c:pt>
                  <c:pt idx="20">
                    <c:v>Dec</c:v>
                  </c:pt>
                  <c:pt idx="21">
                    <c:v>Jan</c:v>
                  </c:pt>
                  <c:pt idx="22">
                    <c:v>Feb</c:v>
                  </c:pt>
                  <c:pt idx="23">
                    <c:v>Mar</c:v>
                  </c:pt>
                  <c:pt idx="24">
                    <c:v>Apr</c:v>
                  </c:pt>
                  <c:pt idx="25">
                    <c:v>Aug</c:v>
                  </c:pt>
                  <c:pt idx="26">
                    <c:v>Sep</c:v>
                  </c:pt>
                  <c:pt idx="27">
                    <c:v>Oct</c:v>
                  </c:pt>
                  <c:pt idx="28">
                    <c:v>Nov</c:v>
                  </c:pt>
                  <c:pt idx="29">
                    <c:v>Dec</c:v>
                  </c:pt>
                  <c:pt idx="30">
                    <c:v>Jan</c:v>
                  </c:pt>
                  <c:pt idx="31">
                    <c:v>Feb</c:v>
                  </c:pt>
                  <c:pt idx="32">
                    <c:v>Mar</c:v>
                  </c:pt>
                  <c:pt idx="33">
                    <c:v>Apr</c:v>
                  </c:pt>
                  <c:pt idx="34">
                    <c:v>May</c:v>
                  </c:pt>
                  <c:pt idx="35">
                    <c:v>Jun</c:v>
                  </c:pt>
                  <c:pt idx="36">
                    <c:v>Jul</c:v>
                  </c:pt>
                  <c:pt idx="37">
                    <c:v>Aug</c:v>
                  </c:pt>
                  <c:pt idx="38">
                    <c:v>Sep</c:v>
                  </c:pt>
                  <c:pt idx="39">
                    <c:v>Oct</c:v>
                  </c:pt>
                  <c:pt idx="40">
                    <c:v>Nov</c:v>
                  </c:pt>
                  <c:pt idx="41">
                    <c:v>Dec</c:v>
                  </c:pt>
                </c:lvl>
                <c:lvl>
                  <c:pt idx="0">
                    <c:v>2015</c:v>
                  </c:pt>
                  <c:pt idx="2">
                    <c:v>2016</c:v>
                  </c:pt>
                  <c:pt idx="14">
                    <c:v>2017</c:v>
                  </c:pt>
                  <c:pt idx="21">
                    <c:v>2018</c:v>
                  </c:pt>
                  <c:pt idx="25">
                    <c:v>2019</c:v>
                  </c:pt>
                  <c:pt idx="30">
                    <c:v>2020</c:v>
                  </c:pt>
                </c:lvl>
              </c:multiLvlStrCache>
            </c:multiLvlStrRef>
          </c:cat>
          <c:val>
            <c:numRef>
              <c:f>Φύλλο5!$F$4:$F$52</c:f>
              <c:numCache>
                <c:formatCode>0</c:formatCode>
                <c:ptCount val="42"/>
                <c:pt idx="0">
                  <c:v>11070031.083333334</c:v>
                </c:pt>
                <c:pt idx="1">
                  <c:v>11283316.129032258</c:v>
                </c:pt>
                <c:pt idx="2">
                  <c:v>11504396.225806452</c:v>
                </c:pt>
                <c:pt idx="3">
                  <c:v>12190518.551724138</c:v>
                </c:pt>
                <c:pt idx="4">
                  <c:v>12106663.387096774</c:v>
                </c:pt>
                <c:pt idx="5">
                  <c:v>11239094.9</c:v>
                </c:pt>
                <c:pt idx="6">
                  <c:v>10080384.677419355</c:v>
                </c:pt>
                <c:pt idx="7">
                  <c:v>8855530.5500000007</c:v>
                </c:pt>
                <c:pt idx="8">
                  <c:v>7795109.4838709673</c:v>
                </c:pt>
                <c:pt idx="9">
                  <c:v>6956619.4516129028</c:v>
                </c:pt>
                <c:pt idx="10">
                  <c:v>6171329.4833333334</c:v>
                </c:pt>
                <c:pt idx="11">
                  <c:v>5364586.4516129028</c:v>
                </c:pt>
                <c:pt idx="12">
                  <c:v>5394921.1166666662</c:v>
                </c:pt>
                <c:pt idx="13">
                  <c:v>5559070.0483870972</c:v>
                </c:pt>
                <c:pt idx="14">
                  <c:v>6412294.1935483869</c:v>
                </c:pt>
                <c:pt idx="15">
                  <c:v>7181794.125</c:v>
                </c:pt>
                <c:pt idx="16">
                  <c:v>7493067.2999999998</c:v>
                </c:pt>
                <c:pt idx="17">
                  <c:v>2905603.5</c:v>
                </c:pt>
                <c:pt idx="18">
                  <c:v>3744020.25</c:v>
                </c:pt>
                <c:pt idx="19">
                  <c:v>3561248.5833333335</c:v>
                </c:pt>
                <c:pt idx="20">
                  <c:v>3517169.314516129</c:v>
                </c:pt>
                <c:pt idx="21">
                  <c:v>3606559.6532258065</c:v>
                </c:pt>
                <c:pt idx="22">
                  <c:v>3574945.0714285714</c:v>
                </c:pt>
                <c:pt idx="23">
                  <c:v>3591507.2822580645</c:v>
                </c:pt>
                <c:pt idx="24">
                  <c:v>3164613.903846154</c:v>
                </c:pt>
                <c:pt idx="25">
                  <c:v>10107044.1875</c:v>
                </c:pt>
                <c:pt idx="26">
                  <c:v>9188456.444444444</c:v>
                </c:pt>
                <c:pt idx="27">
                  <c:v>9070439.5806451607</c:v>
                </c:pt>
                <c:pt idx="28">
                  <c:v>9361469.1333333328</c:v>
                </c:pt>
                <c:pt idx="29">
                  <c:v>10273385.258064516</c:v>
                </c:pt>
                <c:pt idx="30">
                  <c:v>12061451.903225806</c:v>
                </c:pt>
                <c:pt idx="31">
                  <c:v>13670371.517241379</c:v>
                </c:pt>
                <c:pt idx="32">
                  <c:v>14783049.419354839</c:v>
                </c:pt>
                <c:pt idx="33">
                  <c:v>15541556.133333333</c:v>
                </c:pt>
                <c:pt idx="34">
                  <c:v>15555701.161290323</c:v>
                </c:pt>
                <c:pt idx="35">
                  <c:v>15329858.566666666</c:v>
                </c:pt>
                <c:pt idx="36">
                  <c:v>14689339.967741935</c:v>
                </c:pt>
                <c:pt idx="37">
                  <c:v>14049920.967741935</c:v>
                </c:pt>
                <c:pt idx="38">
                  <c:v>13325688.1</c:v>
                </c:pt>
                <c:pt idx="39">
                  <c:v>12672971.290322581</c:v>
                </c:pt>
                <c:pt idx="40">
                  <c:v>12663712.933333334</c:v>
                </c:pt>
                <c:pt idx="41">
                  <c:v>13282566.419354839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3-FE4F-88B4-242B2AE92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1898680"/>
        <c:axId val="531899760"/>
      </c:lineChart>
      <c:catAx>
        <c:axId val="53189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1899760"/>
        <c:crosses val="autoZero"/>
        <c:auto val="1"/>
        <c:lblAlgn val="ctr"/>
        <c:lblOffset val="100"/>
        <c:noMultiLvlLbl val="0"/>
      </c:catAx>
      <c:valAx>
        <c:axId val="53189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8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Όγκος φράγματος (</a:t>
                </a:r>
                <a:r>
                  <a:rPr lang="en-US" sz="8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m</a:t>
                </a:r>
                <a:r>
                  <a:rPr lang="el-GR" sz="800" b="0" i="0" u="none" strike="noStrike" kern="1200" baseline="3000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3</a:t>
                </a:r>
                <a:r>
                  <a:rPr lang="el-GR" sz="8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)</a:t>
                </a:r>
                <a:endParaRPr lang="el-G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1898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l-GR" sz="12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effectLst/>
              </a:rPr>
              <a:t>Αθροιστικές παροχές του φράγματος των Μπραμιανών για τα έτη (1970-2020)</a:t>
            </a:r>
            <a:endParaRPr lang="el-GR" sz="1200" b="0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Φύλλο1!$K$11:$K$61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  <c:extLst/>
            </c:numRef>
          </c:cat>
          <c:val>
            <c:numRef>
              <c:f>Φύλλο1!$L$11:$L$61</c:f>
              <c:numCache>
                <c:formatCode>0.00</c:formatCode>
                <c:ptCount val="51"/>
                <c:pt idx="0">
                  <c:v>6.5619296467200003</c:v>
                </c:pt>
                <c:pt idx="1">
                  <c:v>8.0647913865599996</c:v>
                </c:pt>
                <c:pt idx="2">
                  <c:v>8.8019062905599981</c:v>
                </c:pt>
                <c:pt idx="3">
                  <c:v>8.2499026694400008</c:v>
                </c:pt>
                <c:pt idx="4">
                  <c:v>9.3299420142720013</c:v>
                </c:pt>
                <c:pt idx="5">
                  <c:v>7.1290036224</c:v>
                </c:pt>
                <c:pt idx="6">
                  <c:v>8.8448510649599985</c:v>
                </c:pt>
                <c:pt idx="7">
                  <c:v>9.1882029369599998</c:v>
                </c:pt>
                <c:pt idx="8">
                  <c:v>9.9748568188799975</c:v>
                </c:pt>
                <c:pt idx="9">
                  <c:v>7.4187826413119993</c:v>
                </c:pt>
                <c:pt idx="10">
                  <c:v>6.2970799835519999</c:v>
                </c:pt>
                <c:pt idx="11">
                  <c:v>13.043639381759997</c:v>
                </c:pt>
                <c:pt idx="12">
                  <c:v>10.0995963264</c:v>
                </c:pt>
                <c:pt idx="13">
                  <c:v>7.5822144335999981</c:v>
                </c:pt>
                <c:pt idx="14">
                  <c:v>13.484573446752</c:v>
                </c:pt>
                <c:pt idx="15">
                  <c:v>11.0975737392</c:v>
                </c:pt>
                <c:pt idx="16">
                  <c:v>8.3886177277439984</c:v>
                </c:pt>
                <c:pt idx="17">
                  <c:v>7.9876238399999995</c:v>
                </c:pt>
                <c:pt idx="18">
                  <c:v>10.66434846624</c:v>
                </c:pt>
                <c:pt idx="19">
                  <c:v>5.1368517791999997</c:v>
                </c:pt>
                <c:pt idx="20">
                  <c:v>3.2330212991999998</c:v>
                </c:pt>
                <c:pt idx="21">
                  <c:v>6.9996851110079996</c:v>
                </c:pt>
                <c:pt idx="22">
                  <c:v>3.2944481740799998</c:v>
                </c:pt>
                <c:pt idx="23">
                  <c:v>5.9235235199999989</c:v>
                </c:pt>
                <c:pt idx="24">
                  <c:v>11.590799068800001</c:v>
                </c:pt>
                <c:pt idx="25">
                  <c:v>3.0835753920000002</c:v>
                </c:pt>
                <c:pt idx="26">
                  <c:v>15.765409209599998</c:v>
                </c:pt>
                <c:pt idx="27">
                  <c:v>8.3440136627712</c:v>
                </c:pt>
                <c:pt idx="28">
                  <c:v>5.3407923739200003</c:v>
                </c:pt>
                <c:pt idx="29">
                  <c:v>4.9053815006399999</c:v>
                </c:pt>
                <c:pt idx="30">
                  <c:v>5.8114896387839998</c:v>
                </c:pt>
                <c:pt idx="31">
                  <c:v>8.8690899222719981</c:v>
                </c:pt>
                <c:pt idx="32">
                  <c:v>8.1950577120000005</c:v>
                </c:pt>
                <c:pt idx="33">
                  <c:v>15.300228412800001</c:v>
                </c:pt>
                <c:pt idx="34">
                  <c:v>12.45480398496</c:v>
                </c:pt>
                <c:pt idx="35">
                  <c:v>6.9868954079999988</c:v>
                </c:pt>
                <c:pt idx="36">
                  <c:v>4.2698136787199985</c:v>
                </c:pt>
                <c:pt idx="37">
                  <c:v>4.5963891106560002</c:v>
                </c:pt>
                <c:pt idx="38">
                  <c:v>8.8262772180479985</c:v>
                </c:pt>
                <c:pt idx="39">
                  <c:v>6.4116560620799996</c:v>
                </c:pt>
                <c:pt idx="40">
                  <c:v>10.300729305600001</c:v>
                </c:pt>
                <c:pt idx="41">
                  <c:v>11.609091071999998</c:v>
                </c:pt>
                <c:pt idx="42">
                  <c:v>15.263974367999998</c:v>
                </c:pt>
                <c:pt idx="43">
                  <c:v>7.3641008736</c:v>
                </c:pt>
                <c:pt idx="44">
                  <c:v>5.9013320083199989</c:v>
                </c:pt>
                <c:pt idx="45">
                  <c:v>11.41055424</c:v>
                </c:pt>
                <c:pt idx="46">
                  <c:v>5.3793502790399996</c:v>
                </c:pt>
                <c:pt idx="47">
                  <c:v>6.4844504640000009</c:v>
                </c:pt>
                <c:pt idx="48">
                  <c:v>8.0797273718399989</c:v>
                </c:pt>
                <c:pt idx="49">
                  <c:v>14.695880544</c:v>
                </c:pt>
                <c:pt idx="50">
                  <c:v>17.963786016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4B5D-46AB-8075-90A5269B5A8C}"/>
            </c:ext>
          </c:extLst>
        </c:ser>
        <c:ser>
          <c:idx val="1"/>
          <c:order val="1"/>
          <c:tx>
            <c:strRef>
              <c:f>Φύλλο1!$M$1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Lit>
              <c:ptCount val="51"/>
              <c:pt idx="0">
                <c:v>1970</c:v>
              </c:pt>
              <c:pt idx="1">
                <c:v>1971</c:v>
              </c:pt>
              <c:pt idx="2">
                <c:v>1972</c:v>
              </c:pt>
              <c:pt idx="3">
                <c:v>1973</c:v>
              </c:pt>
              <c:pt idx="4">
                <c:v>1974</c:v>
              </c:pt>
              <c:pt idx="5">
                <c:v>1975</c:v>
              </c:pt>
              <c:pt idx="6">
                <c:v>1976</c:v>
              </c:pt>
              <c:pt idx="7">
                <c:v>1977</c:v>
              </c:pt>
              <c:pt idx="8">
                <c:v>1978</c:v>
              </c:pt>
              <c:pt idx="9">
                <c:v>1979</c:v>
              </c:pt>
              <c:pt idx="10">
                <c:v>1980</c:v>
              </c:pt>
              <c:pt idx="11">
                <c:v>1981</c:v>
              </c:pt>
              <c:pt idx="12">
                <c:v>1982</c:v>
              </c:pt>
              <c:pt idx="13">
                <c:v>1983</c:v>
              </c:pt>
              <c:pt idx="14">
                <c:v>1984</c:v>
              </c:pt>
              <c:pt idx="15">
                <c:v>1985</c:v>
              </c:pt>
              <c:pt idx="16">
                <c:v>1986</c:v>
              </c:pt>
              <c:pt idx="17">
                <c:v>1987</c:v>
              </c:pt>
              <c:pt idx="18">
                <c:v>1988</c:v>
              </c:pt>
              <c:pt idx="19">
                <c:v>1989</c:v>
              </c:pt>
              <c:pt idx="20">
                <c:v>1990</c:v>
              </c:pt>
              <c:pt idx="21">
                <c:v>1991</c:v>
              </c:pt>
              <c:pt idx="22">
                <c:v>1992</c:v>
              </c:pt>
              <c:pt idx="23">
                <c:v>1993</c:v>
              </c:pt>
              <c:pt idx="24">
                <c:v>1994</c:v>
              </c:pt>
              <c:pt idx="25">
                <c:v>1995</c:v>
              </c:pt>
              <c:pt idx="26">
                <c:v>1996</c:v>
              </c:pt>
              <c:pt idx="27">
                <c:v>1997</c:v>
              </c:pt>
              <c:pt idx="28">
                <c:v>1998</c:v>
              </c:pt>
              <c:pt idx="29">
                <c:v>1999</c:v>
              </c:pt>
              <c:pt idx="30">
                <c:v>2000</c:v>
              </c:pt>
              <c:pt idx="31">
                <c:v>2001</c:v>
              </c:pt>
              <c:pt idx="32">
                <c:v>2002</c:v>
              </c:pt>
              <c:pt idx="33">
                <c:v>2003</c:v>
              </c:pt>
              <c:pt idx="34">
                <c:v>2004</c:v>
              </c:pt>
              <c:pt idx="35">
                <c:v>2005</c:v>
              </c:pt>
              <c:pt idx="36">
                <c:v>2006</c:v>
              </c:pt>
              <c:pt idx="37">
                <c:v>2007</c:v>
              </c:pt>
              <c:pt idx="38">
                <c:v>2008</c:v>
              </c:pt>
              <c:pt idx="39">
                <c:v>2009</c:v>
              </c:pt>
              <c:pt idx="40">
                <c:v>2010</c:v>
              </c:pt>
              <c:pt idx="41">
                <c:v>2011</c:v>
              </c:pt>
              <c:pt idx="42">
                <c:v>2012</c:v>
              </c:pt>
              <c:pt idx="43">
                <c:v>2013</c:v>
              </c:pt>
              <c:pt idx="44">
                <c:v>2014</c:v>
              </c:pt>
              <c:pt idx="45">
                <c:v>2015</c:v>
              </c:pt>
              <c:pt idx="46">
                <c:v>2016</c:v>
              </c:pt>
              <c:pt idx="47">
                <c:v>2017</c:v>
              </c:pt>
              <c:pt idx="48">
                <c:v>2018</c:v>
              </c:pt>
              <c:pt idx="49">
                <c:v>2019</c:v>
              </c:pt>
              <c:pt idx="50">
                <c:v>2020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Φύλλο1!$M$11:$M$61</c:f>
              <c:numCache>
                <c:formatCode>General</c:formatCode>
                <c:ptCount val="51"/>
                <c:pt idx="0">
                  <c:v>8.83</c:v>
                </c:pt>
                <c:pt idx="1">
                  <c:v>8.83</c:v>
                </c:pt>
                <c:pt idx="2">
                  <c:v>8.83</c:v>
                </c:pt>
                <c:pt idx="3">
                  <c:v>8.83</c:v>
                </c:pt>
                <c:pt idx="4">
                  <c:v>8.83</c:v>
                </c:pt>
                <c:pt idx="5">
                  <c:v>8.83</c:v>
                </c:pt>
                <c:pt idx="6">
                  <c:v>8.83</c:v>
                </c:pt>
                <c:pt idx="7">
                  <c:v>8.83</c:v>
                </c:pt>
                <c:pt idx="8">
                  <c:v>8.83</c:v>
                </c:pt>
                <c:pt idx="9">
                  <c:v>8.83</c:v>
                </c:pt>
                <c:pt idx="10">
                  <c:v>8.83</c:v>
                </c:pt>
                <c:pt idx="11">
                  <c:v>8.83</c:v>
                </c:pt>
                <c:pt idx="12">
                  <c:v>8.83</c:v>
                </c:pt>
                <c:pt idx="13">
                  <c:v>8.83</c:v>
                </c:pt>
                <c:pt idx="14">
                  <c:v>8.83</c:v>
                </c:pt>
                <c:pt idx="15">
                  <c:v>8.83</c:v>
                </c:pt>
                <c:pt idx="16">
                  <c:v>8.83</c:v>
                </c:pt>
                <c:pt idx="17">
                  <c:v>8.83</c:v>
                </c:pt>
                <c:pt idx="18">
                  <c:v>8.83</c:v>
                </c:pt>
                <c:pt idx="19">
                  <c:v>8.83</c:v>
                </c:pt>
                <c:pt idx="20">
                  <c:v>8.83</c:v>
                </c:pt>
                <c:pt idx="21">
                  <c:v>8.83</c:v>
                </c:pt>
                <c:pt idx="22">
                  <c:v>8.83</c:v>
                </c:pt>
                <c:pt idx="23">
                  <c:v>8.83</c:v>
                </c:pt>
                <c:pt idx="24">
                  <c:v>8.83</c:v>
                </c:pt>
                <c:pt idx="25">
                  <c:v>8.83</c:v>
                </c:pt>
                <c:pt idx="26">
                  <c:v>8.83</c:v>
                </c:pt>
                <c:pt idx="27">
                  <c:v>8.83</c:v>
                </c:pt>
                <c:pt idx="28">
                  <c:v>8.83</c:v>
                </c:pt>
                <c:pt idx="29">
                  <c:v>8.83</c:v>
                </c:pt>
                <c:pt idx="30">
                  <c:v>8.83</c:v>
                </c:pt>
                <c:pt idx="31">
                  <c:v>8.83</c:v>
                </c:pt>
                <c:pt idx="32">
                  <c:v>8.83</c:v>
                </c:pt>
                <c:pt idx="33">
                  <c:v>8.83</c:v>
                </c:pt>
                <c:pt idx="34">
                  <c:v>8.83</c:v>
                </c:pt>
                <c:pt idx="35">
                  <c:v>8.83</c:v>
                </c:pt>
                <c:pt idx="36">
                  <c:v>8.83</c:v>
                </c:pt>
                <c:pt idx="37">
                  <c:v>8.83</c:v>
                </c:pt>
                <c:pt idx="38">
                  <c:v>8.83</c:v>
                </c:pt>
                <c:pt idx="39">
                  <c:v>8.83</c:v>
                </c:pt>
                <c:pt idx="40">
                  <c:v>8.83</c:v>
                </c:pt>
                <c:pt idx="41">
                  <c:v>8.83</c:v>
                </c:pt>
                <c:pt idx="42">
                  <c:v>8.83</c:v>
                </c:pt>
                <c:pt idx="43">
                  <c:v>8.83</c:v>
                </c:pt>
                <c:pt idx="44">
                  <c:v>8.83</c:v>
                </c:pt>
                <c:pt idx="45">
                  <c:v>8.83</c:v>
                </c:pt>
                <c:pt idx="46">
                  <c:v>8.83</c:v>
                </c:pt>
                <c:pt idx="47">
                  <c:v>8.83</c:v>
                </c:pt>
                <c:pt idx="48">
                  <c:v>8.83</c:v>
                </c:pt>
                <c:pt idx="49">
                  <c:v>8.83</c:v>
                </c:pt>
                <c:pt idx="50">
                  <c:v>8.83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4B5D-46AB-8075-90A5269B5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187240"/>
        <c:axId val="533185800"/>
      </c:lineChart>
      <c:catAx>
        <c:axId val="53318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3185800"/>
        <c:crosses val="autoZero"/>
        <c:auto val="1"/>
        <c:lblAlgn val="ctr"/>
        <c:lblOffset val="100"/>
        <c:noMultiLvlLbl val="0"/>
      </c:catAx>
      <c:valAx>
        <c:axId val="5331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Αθροιστικές παροχές </a:t>
                </a:r>
                <a:endParaRPr lang="en-US" sz="1000" b="0" i="0" u="none" strike="noStrike" kern="1200" baseline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</a:endParaRPr>
              </a:p>
              <a:p>
                <a:pPr>
                  <a:defRPr/>
                </a:pP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(𝛭𝑚</a:t>
                </a:r>
                <a:r>
                  <a:rPr lang="el-GR" sz="1000" b="0" i="0" u="none" strike="noStrike" kern="1200" baseline="3000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3</a:t>
                </a:r>
                <a:r>
                  <a:rPr lang="el-GR" sz="1000" b="0" i="0" u="none" strike="noStrike" kern="1200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</a:rPr>
                  <a:t>/𝑦𝑒𝑎𝑟)</a:t>
                </a:r>
                <a:endParaRPr lang="el-GR" sz="1000" b="0" i="0" u="none" strike="noStrike" kern="1200" baseline="0" dirty="0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33187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C27F2D-9D77-4B4C-8BCF-DBC07954915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632403F-00BC-4F31-AE88-859F4772BB63}">
      <dgm:prSet phldrT="[Κείμενο]" custT="1"/>
      <dgm:spPr/>
      <dgm:t>
        <a:bodyPr/>
        <a:lstStyle/>
        <a:p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Εισαγωγή</a:t>
          </a:r>
        </a:p>
      </dgm:t>
    </dgm:pt>
    <dgm:pt modelId="{7FA78482-0F74-4570-BFB5-64F293CA46CD}" type="parTrans" cxnId="{0DE0E00B-A725-4CB3-82B1-A38B94849F4E}">
      <dgm:prSet/>
      <dgm:spPr/>
      <dgm:t>
        <a:bodyPr/>
        <a:lstStyle/>
        <a:p>
          <a:endParaRPr lang="el-GR" sz="4400"/>
        </a:p>
      </dgm:t>
    </dgm:pt>
    <dgm:pt modelId="{22BAD0A4-4DB9-4397-B74B-ACBDCC178E97}" type="sibTrans" cxnId="{0DE0E00B-A725-4CB3-82B1-A38B94849F4E}">
      <dgm:prSet/>
      <dgm:spPr/>
      <dgm:t>
        <a:bodyPr/>
        <a:lstStyle/>
        <a:p>
          <a:endParaRPr lang="el-GR" sz="4400"/>
        </a:p>
      </dgm:t>
    </dgm:pt>
    <dgm:pt modelId="{763F3D71-309A-4278-9A59-C6E5ED216076}">
      <dgm:prSet phldrT="[Κείμενο]" custT="1"/>
      <dgm:spPr/>
      <dgm:t>
        <a:bodyPr/>
        <a:lstStyle/>
        <a:p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Μεθοδολογία</a:t>
          </a:r>
        </a:p>
      </dgm:t>
    </dgm:pt>
    <dgm:pt modelId="{7DB6AEFD-7607-4959-8740-57BBCA19AC26}" type="parTrans" cxnId="{2202B426-25CF-496B-BDA4-5767840BA2E5}">
      <dgm:prSet/>
      <dgm:spPr/>
      <dgm:t>
        <a:bodyPr/>
        <a:lstStyle/>
        <a:p>
          <a:endParaRPr lang="el-GR"/>
        </a:p>
      </dgm:t>
    </dgm:pt>
    <dgm:pt modelId="{02A45CB8-C3F1-41C0-95B0-5906C802BB61}" type="sibTrans" cxnId="{2202B426-25CF-496B-BDA4-5767840BA2E5}">
      <dgm:prSet/>
      <dgm:spPr/>
      <dgm:t>
        <a:bodyPr/>
        <a:lstStyle/>
        <a:p>
          <a:endParaRPr lang="el-GR"/>
        </a:p>
      </dgm:t>
    </dgm:pt>
    <dgm:pt modelId="{0543DE49-940F-4666-8520-9ED0838FE1C7}">
      <dgm:prSet phldrT="[Κείμενο]" custT="1"/>
      <dgm:spPr/>
      <dgm:t>
        <a:bodyPr/>
        <a:lstStyle/>
        <a:p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Αποτελέσματα-Υδατικό Ισοζύγιο</a:t>
          </a:r>
        </a:p>
      </dgm:t>
    </dgm:pt>
    <dgm:pt modelId="{F9DE2748-A4A0-41DC-826C-D28BC54C9F35}" type="parTrans" cxnId="{74971FA5-7FA6-499A-8DF1-82C215709D44}">
      <dgm:prSet/>
      <dgm:spPr/>
      <dgm:t>
        <a:bodyPr/>
        <a:lstStyle/>
        <a:p>
          <a:endParaRPr lang="el-GR"/>
        </a:p>
      </dgm:t>
    </dgm:pt>
    <dgm:pt modelId="{79A74C4E-BAA9-42AB-8CDE-726CB78AAC5B}" type="sibTrans" cxnId="{74971FA5-7FA6-499A-8DF1-82C215709D44}">
      <dgm:prSet/>
      <dgm:spPr/>
      <dgm:t>
        <a:bodyPr/>
        <a:lstStyle/>
        <a:p>
          <a:endParaRPr lang="el-GR"/>
        </a:p>
      </dgm:t>
    </dgm:pt>
    <dgm:pt modelId="{2B1FCCFF-D721-4CE4-881F-870C117D3100}">
      <dgm:prSet phldrT="[Κείμενο]" custT="1"/>
      <dgm:spPr/>
      <dgm:t>
        <a:bodyPr/>
        <a:lstStyle/>
        <a:p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Συμπεράσματα</a:t>
          </a:r>
          <a:r>
            <a:rPr lang="en-US" sz="2000" b="1" strike="noStrike">
              <a:solidFill>
                <a:schemeClr val="bg1"/>
              </a:solidFill>
              <a:latin typeface="Aptos" panose="020B0004020202020204" pitchFamily="34" charset="0"/>
            </a:rPr>
            <a:t>-</a:t>
          </a:r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Προτάσεις</a:t>
          </a:r>
        </a:p>
      </dgm:t>
    </dgm:pt>
    <dgm:pt modelId="{E14DE864-274B-456C-BBE8-5FC9F3683212}" type="parTrans" cxnId="{B978A7D9-FF90-4E46-9204-310A98066B32}">
      <dgm:prSet/>
      <dgm:spPr/>
      <dgm:t>
        <a:bodyPr/>
        <a:lstStyle/>
        <a:p>
          <a:endParaRPr lang="el-GR"/>
        </a:p>
      </dgm:t>
    </dgm:pt>
    <dgm:pt modelId="{2AB3BA99-3418-4A4A-85EF-E3FF1B4DDAB2}" type="sibTrans" cxnId="{B978A7D9-FF90-4E46-9204-310A98066B32}">
      <dgm:prSet/>
      <dgm:spPr/>
      <dgm:t>
        <a:bodyPr/>
        <a:lstStyle/>
        <a:p>
          <a:endParaRPr lang="el-GR"/>
        </a:p>
      </dgm:t>
    </dgm:pt>
    <dgm:pt modelId="{3D564A96-7CDF-4EC5-B689-E2CCD45A3F5A}">
      <dgm:prSet phldrT="[Κείμενο]" custT="1"/>
      <dgm:spPr/>
      <dgm:t>
        <a:bodyPr/>
        <a:lstStyle/>
        <a:p>
          <a:r>
            <a:rPr lang="el-GR" sz="2000" b="1" strike="noStrike">
              <a:solidFill>
                <a:schemeClr val="bg1"/>
              </a:solidFill>
              <a:latin typeface="Aptos" panose="020B0004020202020204" pitchFamily="34" charset="0"/>
            </a:rPr>
            <a:t>Σκοπός</a:t>
          </a:r>
        </a:p>
      </dgm:t>
    </dgm:pt>
    <dgm:pt modelId="{972BB30B-7723-4E8E-A872-26166B46F7B7}" type="parTrans" cxnId="{49A62429-A7B7-4F1D-AB3F-37D6E9A9F038}">
      <dgm:prSet/>
      <dgm:spPr/>
      <dgm:t>
        <a:bodyPr/>
        <a:lstStyle/>
        <a:p>
          <a:endParaRPr lang="el-GR"/>
        </a:p>
      </dgm:t>
    </dgm:pt>
    <dgm:pt modelId="{55761C7A-20E1-4130-8D8D-FE5BEF9B2E5C}" type="sibTrans" cxnId="{49A62429-A7B7-4F1D-AB3F-37D6E9A9F038}">
      <dgm:prSet/>
      <dgm:spPr/>
      <dgm:t>
        <a:bodyPr/>
        <a:lstStyle/>
        <a:p>
          <a:endParaRPr lang="el-GR"/>
        </a:p>
      </dgm:t>
    </dgm:pt>
    <dgm:pt modelId="{64DC4CD2-1092-4486-B46F-E557EE7BAB3A}" type="pres">
      <dgm:prSet presAssocID="{A6C27F2D-9D77-4B4C-8BCF-DBC079549154}" presName="Name0" presStyleCnt="0">
        <dgm:presLayoutVars>
          <dgm:dir/>
          <dgm:animLvl val="lvl"/>
          <dgm:resizeHandles val="exact"/>
        </dgm:presLayoutVars>
      </dgm:prSet>
      <dgm:spPr/>
    </dgm:pt>
    <dgm:pt modelId="{96BC816F-3626-41CF-B7C6-BE716B64604F}" type="pres">
      <dgm:prSet presAssocID="{3632403F-00BC-4F31-AE88-859F4772BB63}" presName="linNode" presStyleCnt="0"/>
      <dgm:spPr/>
    </dgm:pt>
    <dgm:pt modelId="{8306C0F2-8A60-453B-8241-0636910C5AE3}" type="pres">
      <dgm:prSet presAssocID="{3632403F-00BC-4F31-AE88-859F4772BB63}" presName="parentText" presStyleLbl="node1" presStyleIdx="0" presStyleCnt="5" custScaleX="277778">
        <dgm:presLayoutVars>
          <dgm:chMax val="1"/>
          <dgm:bulletEnabled val="1"/>
        </dgm:presLayoutVars>
      </dgm:prSet>
      <dgm:spPr/>
    </dgm:pt>
    <dgm:pt modelId="{BABA046E-1E88-46E4-8668-2DF54B853413}" type="pres">
      <dgm:prSet presAssocID="{22BAD0A4-4DB9-4397-B74B-ACBDCC178E97}" presName="sp" presStyleCnt="0"/>
      <dgm:spPr/>
    </dgm:pt>
    <dgm:pt modelId="{A0DA77A8-4CD3-434A-BA73-8EFE7E8651EB}" type="pres">
      <dgm:prSet presAssocID="{3D564A96-7CDF-4EC5-B689-E2CCD45A3F5A}" presName="linNode" presStyleCnt="0"/>
      <dgm:spPr/>
    </dgm:pt>
    <dgm:pt modelId="{4CF0E780-5D1A-4888-81F8-E2E858D37A32}" type="pres">
      <dgm:prSet presAssocID="{3D564A96-7CDF-4EC5-B689-E2CCD45A3F5A}" presName="parentText" presStyleLbl="node1" presStyleIdx="1" presStyleCnt="5" custScaleX="277778" custScaleY="108808">
        <dgm:presLayoutVars>
          <dgm:chMax val="1"/>
          <dgm:bulletEnabled val="1"/>
        </dgm:presLayoutVars>
      </dgm:prSet>
      <dgm:spPr/>
    </dgm:pt>
    <dgm:pt modelId="{9B3DD5F2-10AB-418E-BFAB-71438430FB9A}" type="pres">
      <dgm:prSet presAssocID="{55761C7A-20E1-4130-8D8D-FE5BEF9B2E5C}" presName="sp" presStyleCnt="0"/>
      <dgm:spPr/>
    </dgm:pt>
    <dgm:pt modelId="{356B7088-4F29-4999-A0FB-8072B8277E9C}" type="pres">
      <dgm:prSet presAssocID="{763F3D71-309A-4278-9A59-C6E5ED216076}" presName="linNode" presStyleCnt="0"/>
      <dgm:spPr/>
    </dgm:pt>
    <dgm:pt modelId="{7AE90E9E-77F9-484F-9FF3-B9598FB16035}" type="pres">
      <dgm:prSet presAssocID="{763F3D71-309A-4278-9A59-C6E5ED216076}" presName="parentText" presStyleLbl="node1" presStyleIdx="2" presStyleCnt="5" custScaleX="277778">
        <dgm:presLayoutVars>
          <dgm:chMax val="1"/>
          <dgm:bulletEnabled val="1"/>
        </dgm:presLayoutVars>
      </dgm:prSet>
      <dgm:spPr/>
    </dgm:pt>
    <dgm:pt modelId="{75F4A6E3-8BD4-47B1-9F7F-3E8E9CE11FDA}" type="pres">
      <dgm:prSet presAssocID="{02A45CB8-C3F1-41C0-95B0-5906C802BB61}" presName="sp" presStyleCnt="0"/>
      <dgm:spPr/>
    </dgm:pt>
    <dgm:pt modelId="{8B80E2E8-1C2B-4B31-9CA8-DC978CA2ACC1}" type="pres">
      <dgm:prSet presAssocID="{0543DE49-940F-4666-8520-9ED0838FE1C7}" presName="linNode" presStyleCnt="0"/>
      <dgm:spPr/>
    </dgm:pt>
    <dgm:pt modelId="{AB804A71-5A6D-4C9D-A20C-EDF21782DF1C}" type="pres">
      <dgm:prSet presAssocID="{0543DE49-940F-4666-8520-9ED0838FE1C7}" presName="parentText" presStyleLbl="node1" presStyleIdx="3" presStyleCnt="5" custScaleX="277778">
        <dgm:presLayoutVars>
          <dgm:chMax val="1"/>
          <dgm:bulletEnabled val="1"/>
        </dgm:presLayoutVars>
      </dgm:prSet>
      <dgm:spPr/>
    </dgm:pt>
    <dgm:pt modelId="{B9273F5B-BFC6-4449-9707-C035BF9B732B}" type="pres">
      <dgm:prSet presAssocID="{79A74C4E-BAA9-42AB-8CDE-726CB78AAC5B}" presName="sp" presStyleCnt="0"/>
      <dgm:spPr/>
    </dgm:pt>
    <dgm:pt modelId="{B079FCFC-C525-46D9-8804-B005AE084742}" type="pres">
      <dgm:prSet presAssocID="{2B1FCCFF-D721-4CE4-881F-870C117D3100}" presName="linNode" presStyleCnt="0"/>
      <dgm:spPr/>
    </dgm:pt>
    <dgm:pt modelId="{7A8A20FE-9704-425A-875A-2FDD952482DF}" type="pres">
      <dgm:prSet presAssocID="{2B1FCCFF-D721-4CE4-881F-870C117D3100}" presName="parentText" presStyleLbl="node1" presStyleIdx="4" presStyleCnt="5" custScaleX="277778" custScaleY="100266">
        <dgm:presLayoutVars>
          <dgm:chMax val="1"/>
          <dgm:bulletEnabled val="1"/>
        </dgm:presLayoutVars>
      </dgm:prSet>
      <dgm:spPr/>
    </dgm:pt>
  </dgm:ptLst>
  <dgm:cxnLst>
    <dgm:cxn modelId="{0DE0E00B-A725-4CB3-82B1-A38B94849F4E}" srcId="{A6C27F2D-9D77-4B4C-8BCF-DBC079549154}" destId="{3632403F-00BC-4F31-AE88-859F4772BB63}" srcOrd="0" destOrd="0" parTransId="{7FA78482-0F74-4570-BFB5-64F293CA46CD}" sibTransId="{22BAD0A4-4DB9-4397-B74B-ACBDCC178E97}"/>
    <dgm:cxn modelId="{338E3B25-4FC6-47F9-954F-F718D010149D}" type="presOf" srcId="{3D564A96-7CDF-4EC5-B689-E2CCD45A3F5A}" destId="{4CF0E780-5D1A-4888-81F8-E2E858D37A32}" srcOrd="0" destOrd="0" presId="urn:microsoft.com/office/officeart/2005/8/layout/vList5"/>
    <dgm:cxn modelId="{2202B426-25CF-496B-BDA4-5767840BA2E5}" srcId="{A6C27F2D-9D77-4B4C-8BCF-DBC079549154}" destId="{763F3D71-309A-4278-9A59-C6E5ED216076}" srcOrd="2" destOrd="0" parTransId="{7DB6AEFD-7607-4959-8740-57BBCA19AC26}" sibTransId="{02A45CB8-C3F1-41C0-95B0-5906C802BB61}"/>
    <dgm:cxn modelId="{49A62429-A7B7-4F1D-AB3F-37D6E9A9F038}" srcId="{A6C27F2D-9D77-4B4C-8BCF-DBC079549154}" destId="{3D564A96-7CDF-4EC5-B689-E2CCD45A3F5A}" srcOrd="1" destOrd="0" parTransId="{972BB30B-7723-4E8E-A872-26166B46F7B7}" sibTransId="{55761C7A-20E1-4130-8D8D-FE5BEF9B2E5C}"/>
    <dgm:cxn modelId="{6D7CA078-BE82-4219-AFD5-CD5B238CFB98}" type="presOf" srcId="{763F3D71-309A-4278-9A59-C6E5ED216076}" destId="{7AE90E9E-77F9-484F-9FF3-B9598FB16035}" srcOrd="0" destOrd="0" presId="urn:microsoft.com/office/officeart/2005/8/layout/vList5"/>
    <dgm:cxn modelId="{74971FA5-7FA6-499A-8DF1-82C215709D44}" srcId="{A6C27F2D-9D77-4B4C-8BCF-DBC079549154}" destId="{0543DE49-940F-4666-8520-9ED0838FE1C7}" srcOrd="3" destOrd="0" parTransId="{F9DE2748-A4A0-41DC-826C-D28BC54C9F35}" sibTransId="{79A74C4E-BAA9-42AB-8CDE-726CB78AAC5B}"/>
    <dgm:cxn modelId="{6837B7AE-68CD-4D5B-8707-6256B73B808D}" type="presOf" srcId="{2B1FCCFF-D721-4CE4-881F-870C117D3100}" destId="{7A8A20FE-9704-425A-875A-2FDD952482DF}" srcOrd="0" destOrd="0" presId="urn:microsoft.com/office/officeart/2005/8/layout/vList5"/>
    <dgm:cxn modelId="{B9109AC3-78AA-4B1E-BDB0-FF91E8C7DB65}" type="presOf" srcId="{0543DE49-940F-4666-8520-9ED0838FE1C7}" destId="{AB804A71-5A6D-4C9D-A20C-EDF21782DF1C}" srcOrd="0" destOrd="0" presId="urn:microsoft.com/office/officeart/2005/8/layout/vList5"/>
    <dgm:cxn modelId="{B978A7D9-FF90-4E46-9204-310A98066B32}" srcId="{A6C27F2D-9D77-4B4C-8BCF-DBC079549154}" destId="{2B1FCCFF-D721-4CE4-881F-870C117D3100}" srcOrd="4" destOrd="0" parTransId="{E14DE864-274B-456C-BBE8-5FC9F3683212}" sibTransId="{2AB3BA99-3418-4A4A-85EF-E3FF1B4DDAB2}"/>
    <dgm:cxn modelId="{798DF5ED-FFDB-4351-8049-10D8515CB4FE}" type="presOf" srcId="{3632403F-00BC-4F31-AE88-859F4772BB63}" destId="{8306C0F2-8A60-453B-8241-0636910C5AE3}" srcOrd="0" destOrd="0" presId="urn:microsoft.com/office/officeart/2005/8/layout/vList5"/>
    <dgm:cxn modelId="{470388F6-0090-4FED-9500-2CBC95AF93CC}" type="presOf" srcId="{A6C27F2D-9D77-4B4C-8BCF-DBC079549154}" destId="{64DC4CD2-1092-4486-B46F-E557EE7BAB3A}" srcOrd="0" destOrd="0" presId="urn:microsoft.com/office/officeart/2005/8/layout/vList5"/>
    <dgm:cxn modelId="{0B465D11-EA92-43E7-B0CD-AF75DCA79022}" type="presParOf" srcId="{64DC4CD2-1092-4486-B46F-E557EE7BAB3A}" destId="{96BC816F-3626-41CF-B7C6-BE716B64604F}" srcOrd="0" destOrd="0" presId="urn:microsoft.com/office/officeart/2005/8/layout/vList5"/>
    <dgm:cxn modelId="{059C0518-30F1-4B2F-A7EA-08756DC27C95}" type="presParOf" srcId="{96BC816F-3626-41CF-B7C6-BE716B64604F}" destId="{8306C0F2-8A60-453B-8241-0636910C5AE3}" srcOrd="0" destOrd="0" presId="urn:microsoft.com/office/officeart/2005/8/layout/vList5"/>
    <dgm:cxn modelId="{143A3F0B-C640-4B44-8100-B1A2ED7B0B24}" type="presParOf" srcId="{64DC4CD2-1092-4486-B46F-E557EE7BAB3A}" destId="{BABA046E-1E88-46E4-8668-2DF54B853413}" srcOrd="1" destOrd="0" presId="urn:microsoft.com/office/officeart/2005/8/layout/vList5"/>
    <dgm:cxn modelId="{CE01FC69-A64B-4C3A-A088-1A5339E365E4}" type="presParOf" srcId="{64DC4CD2-1092-4486-B46F-E557EE7BAB3A}" destId="{A0DA77A8-4CD3-434A-BA73-8EFE7E8651EB}" srcOrd="2" destOrd="0" presId="urn:microsoft.com/office/officeart/2005/8/layout/vList5"/>
    <dgm:cxn modelId="{53172FB9-D851-40F7-BF46-A12CA212E53B}" type="presParOf" srcId="{A0DA77A8-4CD3-434A-BA73-8EFE7E8651EB}" destId="{4CF0E780-5D1A-4888-81F8-E2E858D37A32}" srcOrd="0" destOrd="0" presId="urn:microsoft.com/office/officeart/2005/8/layout/vList5"/>
    <dgm:cxn modelId="{7E6B23F6-043C-48CB-8077-8A6EBBB95CC0}" type="presParOf" srcId="{64DC4CD2-1092-4486-B46F-E557EE7BAB3A}" destId="{9B3DD5F2-10AB-418E-BFAB-71438430FB9A}" srcOrd="3" destOrd="0" presId="urn:microsoft.com/office/officeart/2005/8/layout/vList5"/>
    <dgm:cxn modelId="{B8DCAD0D-4454-49DB-BC59-5755BE4F1450}" type="presParOf" srcId="{64DC4CD2-1092-4486-B46F-E557EE7BAB3A}" destId="{356B7088-4F29-4999-A0FB-8072B8277E9C}" srcOrd="4" destOrd="0" presId="urn:microsoft.com/office/officeart/2005/8/layout/vList5"/>
    <dgm:cxn modelId="{1113F589-DD3E-4DF1-BAA5-6F1529513127}" type="presParOf" srcId="{356B7088-4F29-4999-A0FB-8072B8277E9C}" destId="{7AE90E9E-77F9-484F-9FF3-B9598FB16035}" srcOrd="0" destOrd="0" presId="urn:microsoft.com/office/officeart/2005/8/layout/vList5"/>
    <dgm:cxn modelId="{07997E4C-F84E-430C-83AA-3AB5F0E32F49}" type="presParOf" srcId="{64DC4CD2-1092-4486-B46F-E557EE7BAB3A}" destId="{75F4A6E3-8BD4-47B1-9F7F-3E8E9CE11FDA}" srcOrd="5" destOrd="0" presId="urn:microsoft.com/office/officeart/2005/8/layout/vList5"/>
    <dgm:cxn modelId="{EFA4E1D8-0AA2-474F-B0C8-335997A375B8}" type="presParOf" srcId="{64DC4CD2-1092-4486-B46F-E557EE7BAB3A}" destId="{8B80E2E8-1C2B-4B31-9CA8-DC978CA2ACC1}" srcOrd="6" destOrd="0" presId="urn:microsoft.com/office/officeart/2005/8/layout/vList5"/>
    <dgm:cxn modelId="{C65488EC-38E3-4201-964B-262441D77C3C}" type="presParOf" srcId="{8B80E2E8-1C2B-4B31-9CA8-DC978CA2ACC1}" destId="{AB804A71-5A6D-4C9D-A20C-EDF21782DF1C}" srcOrd="0" destOrd="0" presId="urn:microsoft.com/office/officeart/2005/8/layout/vList5"/>
    <dgm:cxn modelId="{A652F665-B930-41E2-AD74-F973DA4030EC}" type="presParOf" srcId="{64DC4CD2-1092-4486-B46F-E557EE7BAB3A}" destId="{B9273F5B-BFC6-4449-9707-C035BF9B732B}" srcOrd="7" destOrd="0" presId="urn:microsoft.com/office/officeart/2005/8/layout/vList5"/>
    <dgm:cxn modelId="{1F09A21A-933F-44DF-8AA2-2A6BB7140994}" type="presParOf" srcId="{64DC4CD2-1092-4486-B46F-E557EE7BAB3A}" destId="{B079FCFC-C525-46D9-8804-B005AE084742}" srcOrd="8" destOrd="0" presId="urn:microsoft.com/office/officeart/2005/8/layout/vList5"/>
    <dgm:cxn modelId="{2D9561BC-2C4E-4BEC-AF10-A59C94CBDCE1}" type="presParOf" srcId="{B079FCFC-C525-46D9-8804-B005AE084742}" destId="{7A8A20FE-9704-425A-875A-2FDD952482D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72D21C-2A84-4638-AB9D-1E34D5241215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EDFD8657-0904-43E6-B410-089C39B4194F}">
      <dgm:prSet phldrT="[Κείμενο]" custT="1"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el-GR" sz="2000" b="1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Διαχείριση υδατικών πόρων </a:t>
          </a:r>
          <a:r>
            <a:rPr lang="el-GR" sz="2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στην περιοχή Ιεράπετρας (Ανατολική Κρήτη)</a:t>
          </a:r>
        </a:p>
      </dgm:t>
    </dgm:pt>
    <dgm:pt modelId="{986F2797-15AC-45CB-93E3-94EBEEC19E92}" type="parTrans" cxnId="{983DC1AF-F618-491F-A8CE-CC5036BB0CAF}">
      <dgm:prSet/>
      <dgm:spPr/>
      <dgm:t>
        <a:bodyPr/>
        <a:lstStyle/>
        <a:p>
          <a:endParaRPr lang="el-GR"/>
        </a:p>
      </dgm:t>
    </dgm:pt>
    <dgm:pt modelId="{B1F158E7-D0F7-4E12-A26E-F57F7F6CEBE4}" type="sibTrans" cxnId="{983DC1AF-F618-491F-A8CE-CC5036BB0CAF}">
      <dgm:prSet/>
      <dgm:spPr/>
      <dgm:t>
        <a:bodyPr/>
        <a:lstStyle/>
        <a:p>
          <a:endParaRPr lang="el-GR"/>
        </a:p>
      </dgm:t>
    </dgm:pt>
    <dgm:pt modelId="{071A8826-3210-46CC-9D34-9CAC42ECFDDC}">
      <dgm:prSet phldrT="[Κείμενο]" custT="1"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el-GR" sz="2000" b="1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Εκτίμηση υδατικού ισοζυγίου </a:t>
          </a:r>
          <a:r>
            <a:rPr lang="el-GR" sz="2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και </a:t>
          </a:r>
          <a:r>
            <a:rPr lang="el-GR" sz="2000" b="1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επιφανειακής απορροής</a:t>
          </a:r>
          <a:r>
            <a:rPr lang="el-GR" sz="2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(19</a:t>
          </a:r>
          <a:r>
            <a:rPr lang="en-US" sz="2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64</a:t>
          </a:r>
          <a:r>
            <a:rPr lang="el-GR" sz="2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–2020) με τη χρήση του </a:t>
          </a:r>
          <a:r>
            <a:rPr lang="en-US" sz="2000" b="1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SWAT</a:t>
          </a:r>
          <a:endParaRPr lang="el-GR" sz="2000" b="1">
            <a:solidFill>
              <a:schemeClr val="accent1">
                <a:lumMod val="50000"/>
              </a:schemeClr>
            </a:solidFill>
            <a:latin typeface="Aptos" panose="020B0004020202020204" pitchFamily="34" charset="0"/>
          </a:endParaRPr>
        </a:p>
      </dgm:t>
    </dgm:pt>
    <dgm:pt modelId="{47DA3554-61F6-4530-BF4B-0A08E824BDF7}" type="parTrans" cxnId="{98A84507-8F51-445D-A621-BD5234796760}">
      <dgm:prSet/>
      <dgm:spPr/>
      <dgm:t>
        <a:bodyPr/>
        <a:lstStyle/>
        <a:p>
          <a:endParaRPr lang="el-GR"/>
        </a:p>
      </dgm:t>
    </dgm:pt>
    <dgm:pt modelId="{5AB72E5E-4460-426E-8ABA-4BD9D7420E76}" type="sibTrans" cxnId="{98A84507-8F51-445D-A621-BD5234796760}">
      <dgm:prSet/>
      <dgm:spPr/>
      <dgm:t>
        <a:bodyPr/>
        <a:lstStyle/>
        <a:p>
          <a:endParaRPr lang="el-GR"/>
        </a:p>
      </dgm:t>
    </dgm:pt>
    <dgm:pt modelId="{B706A743-934C-43C0-BF0E-4B0E53E5CB49}">
      <dgm:prSet phldrT="[Κείμενο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l-G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Αξιολόγηση</a:t>
          </a:r>
          <a:r>
            <a:rPr lang="el-GR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της συμβολής του ταμιευτήρα Μπραμιανών στην </a:t>
          </a:r>
          <a:r>
            <a:rPr lang="el-G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κάλυψη</a:t>
          </a:r>
          <a:r>
            <a:rPr lang="el-GR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αρδευτικών </a:t>
          </a:r>
          <a:r>
            <a:rPr lang="el-G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αναγκών</a:t>
          </a:r>
        </a:p>
      </dgm:t>
    </dgm:pt>
    <dgm:pt modelId="{C0A6EC73-0B8D-4490-BD0A-CD3C46D097FE}" type="parTrans" cxnId="{91642A11-8E08-4D4C-B29B-EE46B130B57B}">
      <dgm:prSet/>
      <dgm:spPr/>
      <dgm:t>
        <a:bodyPr/>
        <a:lstStyle/>
        <a:p>
          <a:endParaRPr lang="el-GR"/>
        </a:p>
      </dgm:t>
    </dgm:pt>
    <dgm:pt modelId="{FA800F27-C13B-4CE5-9A88-850FEFA21A19}" type="sibTrans" cxnId="{91642A11-8E08-4D4C-B29B-EE46B130B57B}">
      <dgm:prSet/>
      <dgm:spPr/>
      <dgm:t>
        <a:bodyPr/>
        <a:lstStyle/>
        <a:p>
          <a:endParaRPr lang="el-GR"/>
        </a:p>
      </dgm:t>
    </dgm:pt>
    <dgm:pt modelId="{CB8E04C2-4D78-4008-8DCA-A165514DF5FF}" type="pres">
      <dgm:prSet presAssocID="{6872D21C-2A84-4638-AB9D-1E34D5241215}" presName="Name0" presStyleCnt="0">
        <dgm:presLayoutVars>
          <dgm:chMax val="7"/>
          <dgm:chPref val="7"/>
          <dgm:dir/>
        </dgm:presLayoutVars>
      </dgm:prSet>
      <dgm:spPr/>
    </dgm:pt>
    <dgm:pt modelId="{2C5E6F6B-781B-45F2-949D-FCF2677D02D7}" type="pres">
      <dgm:prSet presAssocID="{6872D21C-2A84-4638-AB9D-1E34D5241215}" presName="Name1" presStyleCnt="0"/>
      <dgm:spPr/>
    </dgm:pt>
    <dgm:pt modelId="{FF360C99-2EC6-4203-B4AE-CE01328A27D1}" type="pres">
      <dgm:prSet presAssocID="{6872D21C-2A84-4638-AB9D-1E34D5241215}" presName="cycle" presStyleCnt="0"/>
      <dgm:spPr/>
    </dgm:pt>
    <dgm:pt modelId="{90E5093C-7F1E-4313-B25F-E0119235562F}" type="pres">
      <dgm:prSet presAssocID="{6872D21C-2A84-4638-AB9D-1E34D5241215}" presName="srcNode" presStyleLbl="node1" presStyleIdx="0" presStyleCnt="3"/>
      <dgm:spPr/>
    </dgm:pt>
    <dgm:pt modelId="{B7795EF7-08DB-4FA3-B6FB-DB7F13897B2B}" type="pres">
      <dgm:prSet presAssocID="{6872D21C-2A84-4638-AB9D-1E34D5241215}" presName="conn" presStyleLbl="parChTrans1D2" presStyleIdx="0" presStyleCnt="1"/>
      <dgm:spPr/>
    </dgm:pt>
    <dgm:pt modelId="{8CC460DC-79CD-4213-95EA-645A38B95C0B}" type="pres">
      <dgm:prSet presAssocID="{6872D21C-2A84-4638-AB9D-1E34D5241215}" presName="extraNode" presStyleLbl="node1" presStyleIdx="0" presStyleCnt="3"/>
      <dgm:spPr/>
    </dgm:pt>
    <dgm:pt modelId="{B48A2443-4C7D-44F7-80C4-4E0CD22DE832}" type="pres">
      <dgm:prSet presAssocID="{6872D21C-2A84-4638-AB9D-1E34D5241215}" presName="dstNode" presStyleLbl="node1" presStyleIdx="0" presStyleCnt="3"/>
      <dgm:spPr/>
    </dgm:pt>
    <dgm:pt modelId="{74751EEA-79BB-4759-9791-5608ADD8BC24}" type="pres">
      <dgm:prSet presAssocID="{EDFD8657-0904-43E6-B410-089C39B4194F}" presName="text_1" presStyleLbl="node1" presStyleIdx="0" presStyleCnt="3">
        <dgm:presLayoutVars>
          <dgm:bulletEnabled val="1"/>
        </dgm:presLayoutVars>
      </dgm:prSet>
      <dgm:spPr/>
    </dgm:pt>
    <dgm:pt modelId="{A27F5B01-0DD1-4BAA-8E4D-5EDF383A56DA}" type="pres">
      <dgm:prSet presAssocID="{EDFD8657-0904-43E6-B410-089C39B4194F}" presName="accent_1" presStyleCnt="0"/>
      <dgm:spPr/>
    </dgm:pt>
    <dgm:pt modelId="{60F5EB0F-0426-4828-B4EA-253023599A72}" type="pres">
      <dgm:prSet presAssocID="{EDFD8657-0904-43E6-B410-089C39B4194F}" presName="accentRepeatNode" presStyleLbl="solidFgAcc1" presStyleIdx="0" presStyleCnt="3"/>
      <dgm:spPr/>
    </dgm:pt>
    <dgm:pt modelId="{BA62A0F2-2D90-4B14-A6CC-AB307C995636}" type="pres">
      <dgm:prSet presAssocID="{071A8826-3210-46CC-9D34-9CAC42ECFDDC}" presName="text_2" presStyleLbl="node1" presStyleIdx="1" presStyleCnt="3">
        <dgm:presLayoutVars>
          <dgm:bulletEnabled val="1"/>
        </dgm:presLayoutVars>
      </dgm:prSet>
      <dgm:spPr/>
    </dgm:pt>
    <dgm:pt modelId="{42AEC6F2-44C6-4ADF-83A2-1675DC1AB862}" type="pres">
      <dgm:prSet presAssocID="{071A8826-3210-46CC-9D34-9CAC42ECFDDC}" presName="accent_2" presStyleCnt="0"/>
      <dgm:spPr/>
    </dgm:pt>
    <dgm:pt modelId="{9D180100-4567-4084-9760-4E6B66E6F1D1}" type="pres">
      <dgm:prSet presAssocID="{071A8826-3210-46CC-9D34-9CAC42ECFDDC}" presName="accentRepeatNode" presStyleLbl="solidFgAcc1" presStyleIdx="1" presStyleCnt="3"/>
      <dgm:spPr/>
    </dgm:pt>
    <dgm:pt modelId="{2D39CE53-14DA-42A7-BEDD-E85298A7374F}" type="pres">
      <dgm:prSet presAssocID="{B706A743-934C-43C0-BF0E-4B0E53E5CB49}" presName="text_3" presStyleLbl="node1" presStyleIdx="2" presStyleCnt="3">
        <dgm:presLayoutVars>
          <dgm:bulletEnabled val="1"/>
        </dgm:presLayoutVars>
      </dgm:prSet>
      <dgm:spPr/>
    </dgm:pt>
    <dgm:pt modelId="{6E153637-A0A4-4A87-B567-4B28F9E84B51}" type="pres">
      <dgm:prSet presAssocID="{B706A743-934C-43C0-BF0E-4B0E53E5CB49}" presName="accent_3" presStyleCnt="0"/>
      <dgm:spPr/>
    </dgm:pt>
    <dgm:pt modelId="{B70E3074-9F72-4E8D-8269-A4103EDB5230}" type="pres">
      <dgm:prSet presAssocID="{B706A743-934C-43C0-BF0E-4B0E53E5CB49}" presName="accentRepeatNode" presStyleLbl="solidFgAcc1" presStyleIdx="2" presStyleCnt="3"/>
      <dgm:spPr/>
    </dgm:pt>
  </dgm:ptLst>
  <dgm:cxnLst>
    <dgm:cxn modelId="{98A84507-8F51-445D-A621-BD5234796760}" srcId="{6872D21C-2A84-4638-AB9D-1E34D5241215}" destId="{071A8826-3210-46CC-9D34-9CAC42ECFDDC}" srcOrd="1" destOrd="0" parTransId="{47DA3554-61F6-4530-BF4B-0A08E824BDF7}" sibTransId="{5AB72E5E-4460-426E-8ABA-4BD9D7420E76}"/>
    <dgm:cxn modelId="{D7A4B508-198B-4B48-A522-974E7A4B09ED}" type="presOf" srcId="{6872D21C-2A84-4638-AB9D-1E34D5241215}" destId="{CB8E04C2-4D78-4008-8DCA-A165514DF5FF}" srcOrd="0" destOrd="0" presId="urn:microsoft.com/office/officeart/2008/layout/VerticalCurvedList"/>
    <dgm:cxn modelId="{91642A11-8E08-4D4C-B29B-EE46B130B57B}" srcId="{6872D21C-2A84-4638-AB9D-1E34D5241215}" destId="{B706A743-934C-43C0-BF0E-4B0E53E5CB49}" srcOrd="2" destOrd="0" parTransId="{C0A6EC73-0B8D-4490-BD0A-CD3C46D097FE}" sibTransId="{FA800F27-C13B-4CE5-9A88-850FEFA21A19}"/>
    <dgm:cxn modelId="{D4497D1D-650B-4E75-B32C-8324BC1F06D0}" type="presOf" srcId="{071A8826-3210-46CC-9D34-9CAC42ECFDDC}" destId="{BA62A0F2-2D90-4B14-A6CC-AB307C995636}" srcOrd="0" destOrd="0" presId="urn:microsoft.com/office/officeart/2008/layout/VerticalCurvedList"/>
    <dgm:cxn modelId="{72F4BA26-B466-4000-A92C-95620A2A13E9}" type="presOf" srcId="{EDFD8657-0904-43E6-B410-089C39B4194F}" destId="{74751EEA-79BB-4759-9791-5608ADD8BC24}" srcOrd="0" destOrd="0" presId="urn:microsoft.com/office/officeart/2008/layout/VerticalCurvedList"/>
    <dgm:cxn modelId="{10BBD34F-DA07-4937-A262-45775E4EFE5E}" type="presOf" srcId="{B1F158E7-D0F7-4E12-A26E-F57F7F6CEBE4}" destId="{B7795EF7-08DB-4FA3-B6FB-DB7F13897B2B}" srcOrd="0" destOrd="0" presId="urn:microsoft.com/office/officeart/2008/layout/VerticalCurvedList"/>
    <dgm:cxn modelId="{983DC1AF-F618-491F-A8CE-CC5036BB0CAF}" srcId="{6872D21C-2A84-4638-AB9D-1E34D5241215}" destId="{EDFD8657-0904-43E6-B410-089C39B4194F}" srcOrd="0" destOrd="0" parTransId="{986F2797-15AC-45CB-93E3-94EBEEC19E92}" sibTransId="{B1F158E7-D0F7-4E12-A26E-F57F7F6CEBE4}"/>
    <dgm:cxn modelId="{658996EE-BCAF-4BA6-9AD0-019D6A8EF809}" type="presOf" srcId="{B706A743-934C-43C0-BF0E-4B0E53E5CB49}" destId="{2D39CE53-14DA-42A7-BEDD-E85298A7374F}" srcOrd="0" destOrd="0" presId="urn:microsoft.com/office/officeart/2008/layout/VerticalCurvedList"/>
    <dgm:cxn modelId="{B01A383A-A844-4237-9F3E-1268F0D3F7EB}" type="presParOf" srcId="{CB8E04C2-4D78-4008-8DCA-A165514DF5FF}" destId="{2C5E6F6B-781B-45F2-949D-FCF2677D02D7}" srcOrd="0" destOrd="0" presId="urn:microsoft.com/office/officeart/2008/layout/VerticalCurvedList"/>
    <dgm:cxn modelId="{0F4EE40B-7790-4771-AD36-B2765311606F}" type="presParOf" srcId="{2C5E6F6B-781B-45F2-949D-FCF2677D02D7}" destId="{FF360C99-2EC6-4203-B4AE-CE01328A27D1}" srcOrd="0" destOrd="0" presId="urn:microsoft.com/office/officeart/2008/layout/VerticalCurvedList"/>
    <dgm:cxn modelId="{09B12E70-B1D0-4F9D-8B7A-48E4B590AC6C}" type="presParOf" srcId="{FF360C99-2EC6-4203-B4AE-CE01328A27D1}" destId="{90E5093C-7F1E-4313-B25F-E0119235562F}" srcOrd="0" destOrd="0" presId="urn:microsoft.com/office/officeart/2008/layout/VerticalCurvedList"/>
    <dgm:cxn modelId="{654344C6-39DB-479B-9494-B5728AF9AC98}" type="presParOf" srcId="{FF360C99-2EC6-4203-B4AE-CE01328A27D1}" destId="{B7795EF7-08DB-4FA3-B6FB-DB7F13897B2B}" srcOrd="1" destOrd="0" presId="urn:microsoft.com/office/officeart/2008/layout/VerticalCurvedList"/>
    <dgm:cxn modelId="{4541D50A-8E7E-4058-8FF9-44192626E3D1}" type="presParOf" srcId="{FF360C99-2EC6-4203-B4AE-CE01328A27D1}" destId="{8CC460DC-79CD-4213-95EA-645A38B95C0B}" srcOrd="2" destOrd="0" presId="urn:microsoft.com/office/officeart/2008/layout/VerticalCurvedList"/>
    <dgm:cxn modelId="{D62890EC-7CC4-48FE-A123-E54C654EDDFB}" type="presParOf" srcId="{FF360C99-2EC6-4203-B4AE-CE01328A27D1}" destId="{B48A2443-4C7D-44F7-80C4-4E0CD22DE832}" srcOrd="3" destOrd="0" presId="urn:microsoft.com/office/officeart/2008/layout/VerticalCurvedList"/>
    <dgm:cxn modelId="{D6683858-6823-49F1-BB1F-2A99F6E84F96}" type="presParOf" srcId="{2C5E6F6B-781B-45F2-949D-FCF2677D02D7}" destId="{74751EEA-79BB-4759-9791-5608ADD8BC24}" srcOrd="1" destOrd="0" presId="urn:microsoft.com/office/officeart/2008/layout/VerticalCurvedList"/>
    <dgm:cxn modelId="{8D798101-5E17-4FA0-A6AE-6288FF2E3B04}" type="presParOf" srcId="{2C5E6F6B-781B-45F2-949D-FCF2677D02D7}" destId="{A27F5B01-0DD1-4BAA-8E4D-5EDF383A56DA}" srcOrd="2" destOrd="0" presId="urn:microsoft.com/office/officeart/2008/layout/VerticalCurvedList"/>
    <dgm:cxn modelId="{A52BEDE8-1B80-4A64-BA8F-517EBC2D48F4}" type="presParOf" srcId="{A27F5B01-0DD1-4BAA-8E4D-5EDF383A56DA}" destId="{60F5EB0F-0426-4828-B4EA-253023599A72}" srcOrd="0" destOrd="0" presId="urn:microsoft.com/office/officeart/2008/layout/VerticalCurvedList"/>
    <dgm:cxn modelId="{84741AFB-5325-47C7-8C5F-18A07559D438}" type="presParOf" srcId="{2C5E6F6B-781B-45F2-949D-FCF2677D02D7}" destId="{BA62A0F2-2D90-4B14-A6CC-AB307C995636}" srcOrd="3" destOrd="0" presId="urn:microsoft.com/office/officeart/2008/layout/VerticalCurvedList"/>
    <dgm:cxn modelId="{319ADFBF-9E5D-4CE3-9148-1A32604AA1AF}" type="presParOf" srcId="{2C5E6F6B-781B-45F2-949D-FCF2677D02D7}" destId="{42AEC6F2-44C6-4ADF-83A2-1675DC1AB862}" srcOrd="4" destOrd="0" presId="urn:microsoft.com/office/officeart/2008/layout/VerticalCurvedList"/>
    <dgm:cxn modelId="{118EE9DB-7486-4256-B220-A822BE22E1DD}" type="presParOf" srcId="{42AEC6F2-44C6-4ADF-83A2-1675DC1AB862}" destId="{9D180100-4567-4084-9760-4E6B66E6F1D1}" srcOrd="0" destOrd="0" presId="urn:microsoft.com/office/officeart/2008/layout/VerticalCurvedList"/>
    <dgm:cxn modelId="{9541A8B3-E958-420B-B1AE-D3E5EE5B9D18}" type="presParOf" srcId="{2C5E6F6B-781B-45F2-949D-FCF2677D02D7}" destId="{2D39CE53-14DA-42A7-BEDD-E85298A7374F}" srcOrd="5" destOrd="0" presId="urn:microsoft.com/office/officeart/2008/layout/VerticalCurvedList"/>
    <dgm:cxn modelId="{8178D38D-0F41-4625-AB02-C1C13AA0C9AE}" type="presParOf" srcId="{2C5E6F6B-781B-45F2-949D-FCF2677D02D7}" destId="{6E153637-A0A4-4A87-B567-4B28F9E84B51}" srcOrd="6" destOrd="0" presId="urn:microsoft.com/office/officeart/2008/layout/VerticalCurvedList"/>
    <dgm:cxn modelId="{08F23A68-2553-4EA9-A02B-D2F74FF15737}" type="presParOf" srcId="{6E153637-A0A4-4A87-B567-4B28F9E84B51}" destId="{B70E3074-9F72-4E8D-8269-A4103EDB523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E65782-73A6-4D10-915A-DA56FEFEC710}" type="doc">
      <dgm:prSet loTypeId="urn:microsoft.com/office/officeart/2005/8/layout/vList3" loCatId="pictur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l-GR"/>
        </a:p>
      </dgm:t>
    </dgm:pt>
    <dgm:pt modelId="{4064C94B-AECC-4DDD-B83C-4AE8EE12106C}">
      <dgm:prSet phldrT="[Κείμενο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l-GR" altLang="el-GR" sz="1400" b="0" i="0" u="none" strike="noStrike" cap="none" normalizeH="0" baseline="0">
              <a:ln/>
              <a:effectLst/>
              <a:latin typeface="Aptos" panose="020B0004020202020204" pitchFamily="34" charset="0"/>
            </a:rPr>
            <a:t>Υψηλή εξάρτηση από υπόγειους υδροφορείς → κίνδυνος υφαλμύρηνσης</a:t>
          </a:r>
          <a:endParaRPr lang="el-GR" sz="1400">
            <a:latin typeface="Aptos" panose="020B0004020202020204" pitchFamily="34" charset="0"/>
          </a:endParaRPr>
        </a:p>
      </dgm:t>
    </dgm:pt>
    <dgm:pt modelId="{271ECECD-2516-4E05-A1DB-9CB08B1EAAC9}" type="parTrans" cxnId="{4E333B13-F1AE-42BF-8A8F-B343EB431C99}">
      <dgm:prSet/>
      <dgm:spPr/>
      <dgm:t>
        <a:bodyPr/>
        <a:lstStyle/>
        <a:p>
          <a:endParaRPr lang="el-GR"/>
        </a:p>
      </dgm:t>
    </dgm:pt>
    <dgm:pt modelId="{34F473B0-CBD4-404E-B8E6-FAABFB933A72}" type="sibTrans" cxnId="{4E333B13-F1AE-42BF-8A8F-B343EB431C99}">
      <dgm:prSet/>
      <dgm:spPr/>
      <dgm:t>
        <a:bodyPr/>
        <a:lstStyle/>
        <a:p>
          <a:endParaRPr lang="el-GR"/>
        </a:p>
      </dgm:t>
    </dgm:pt>
    <dgm:pt modelId="{4EDEB77F-5AF2-46FB-9988-ACB59C933327}">
      <dgm:prSet custT="1"/>
      <dgm:spPr/>
      <dgm:t>
        <a:bodyPr/>
        <a:lstStyle/>
        <a:p>
          <a:r>
            <a:rPr kumimoji="0" lang="el-GR" altLang="el-GR" sz="1400" b="0" i="0" u="none" strike="noStrike" cap="none" normalizeH="0" baseline="0" dirty="0">
              <a:ln/>
              <a:effectLst/>
              <a:latin typeface="Aptos" panose="020B0004020202020204" pitchFamily="34" charset="0"/>
            </a:rPr>
            <a:t>Δυσκολία </a:t>
          </a:r>
          <a:r>
            <a:rPr kumimoji="0" lang="el-GR" altLang="el-GR" sz="1400" b="0" i="0" u="none" strike="noStrike" cap="none" normalizeH="0" baseline="0" dirty="0" err="1">
              <a:ln/>
              <a:effectLst/>
              <a:latin typeface="Aptos" panose="020B0004020202020204" pitchFamily="34" charset="0"/>
            </a:rPr>
            <a:t>μοντελοποίησης</a:t>
          </a:r>
          <a:r>
            <a:rPr kumimoji="0" lang="el-GR" altLang="el-GR" sz="1400" b="0" i="0" u="none" strike="noStrike" cap="none" normalizeH="0" baseline="0" dirty="0">
              <a:ln/>
              <a:effectLst/>
              <a:latin typeface="Aptos" panose="020B0004020202020204" pitchFamily="34" charset="0"/>
            </a:rPr>
            <a:t> ταμιευτήρα </a:t>
          </a:r>
          <a:r>
            <a:rPr kumimoji="0" lang="el-GR" altLang="el-GR" sz="1400" b="0" i="0" u="none" strike="noStrike" cap="none" normalizeH="0" baseline="0" dirty="0" err="1">
              <a:ln/>
              <a:effectLst/>
              <a:latin typeface="Aptos" panose="020B0004020202020204" pitchFamily="34" charset="0"/>
            </a:rPr>
            <a:t>Μπραμιανών</a:t>
          </a:r>
          <a:r>
            <a:rPr kumimoji="0" lang="el-GR" altLang="el-GR" sz="1400" b="0" i="0" u="none" strike="noStrike" cap="none" normalizeH="0" baseline="0" dirty="0">
              <a:ln/>
              <a:effectLst/>
              <a:latin typeface="Aptos" panose="020B0004020202020204" pitchFamily="34" charset="0"/>
            </a:rPr>
            <a:t>: </a:t>
          </a:r>
          <a:r>
            <a:rPr kumimoji="0" lang="el-GR" altLang="el-GR" sz="1400" b="1" i="0" u="none" strike="noStrike" cap="none" normalizeH="0" baseline="0" dirty="0">
              <a:ln/>
              <a:effectLst/>
              <a:latin typeface="Aptos" panose="020B0004020202020204" pitchFamily="34" charset="0"/>
            </a:rPr>
            <a:t>Έλλειψη αξιόπιστων δεδομένων γεωτρήσεων</a:t>
          </a:r>
        </a:p>
      </dgm:t>
    </dgm:pt>
    <dgm:pt modelId="{42CB167D-B65F-48E8-843E-A63F01738A61}" type="parTrans" cxnId="{C4380188-5D93-4E42-8617-0E49AD31D298}">
      <dgm:prSet/>
      <dgm:spPr/>
      <dgm:t>
        <a:bodyPr/>
        <a:lstStyle/>
        <a:p>
          <a:endParaRPr lang="el-GR"/>
        </a:p>
      </dgm:t>
    </dgm:pt>
    <dgm:pt modelId="{87FE2030-2B6E-4C4B-B386-3718A40B7698}" type="sibTrans" cxnId="{C4380188-5D93-4E42-8617-0E49AD31D298}">
      <dgm:prSet/>
      <dgm:spPr/>
      <dgm:t>
        <a:bodyPr/>
        <a:lstStyle/>
        <a:p>
          <a:endParaRPr lang="el-GR"/>
        </a:p>
      </dgm:t>
    </dgm:pt>
    <dgm:pt modelId="{E6691A07-90A9-4D1A-88CB-3420AB6EA072}">
      <dgm:prSet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l-GR" altLang="el-GR" sz="1400" b="0" i="0" u="none" strike="noStrike" cap="none" normalizeH="0" baseline="0" dirty="0">
              <a:ln/>
              <a:effectLst/>
              <a:latin typeface="Aptos" panose="020B0004020202020204" pitchFamily="34" charset="0"/>
            </a:rPr>
            <a:t>Απαιτείται ολοκληρωμένο σύστημα παρακολούθησης των γεωτρήσεων για βιώσιμη διαχείριση των υδάτινων πόρων</a:t>
          </a:r>
        </a:p>
      </dgm:t>
    </dgm:pt>
    <dgm:pt modelId="{CCE30EA8-48E2-47D0-9090-50BF8030C431}" type="parTrans" cxnId="{448F30A8-8664-4085-A349-F8E4E943E8BE}">
      <dgm:prSet/>
      <dgm:spPr/>
      <dgm:t>
        <a:bodyPr/>
        <a:lstStyle/>
        <a:p>
          <a:endParaRPr lang="el-GR"/>
        </a:p>
      </dgm:t>
    </dgm:pt>
    <dgm:pt modelId="{92C019E4-5535-4641-9DAF-0E103DC24D07}" type="sibTrans" cxnId="{448F30A8-8664-4085-A349-F8E4E943E8BE}">
      <dgm:prSet/>
      <dgm:spPr/>
      <dgm:t>
        <a:bodyPr/>
        <a:lstStyle/>
        <a:p>
          <a:endParaRPr lang="el-GR"/>
        </a:p>
      </dgm:t>
    </dgm:pt>
    <dgm:pt modelId="{FE687184-8A86-304D-A0C4-CA37317DB1EB}">
      <dgm:prSet custT="1"/>
      <dgm:spPr/>
      <dgm:t>
        <a:bodyPr/>
        <a:lstStyle/>
        <a:p>
          <a:r>
            <a:rPr lang="el-GR" sz="1400" dirty="0">
              <a:latin typeface="Aptos" panose="020B0004020202020204" pitchFamily="34" charset="0"/>
            </a:rPr>
            <a:t>Αδυναμία κάλυψης αρδευτικών αναγκών / Αδυναμία πλήρωσης φράγματος </a:t>
          </a:r>
          <a:r>
            <a:rPr lang="el-GR" sz="1400" dirty="0" err="1">
              <a:latin typeface="Aptos" panose="020B0004020202020204" pitchFamily="34" charset="0"/>
            </a:rPr>
            <a:t>Μπραμιανών</a:t>
          </a:r>
          <a:r>
            <a:rPr lang="el-GR" sz="1400" dirty="0">
              <a:latin typeface="Aptos" panose="020B0004020202020204" pitchFamily="34" charset="0"/>
            </a:rPr>
            <a:t> </a:t>
          </a:r>
          <a:endParaRPr lang="en-GB" sz="1400" dirty="0">
            <a:latin typeface="Aptos" panose="020B0004020202020204" pitchFamily="34" charset="0"/>
          </a:endParaRPr>
        </a:p>
      </dgm:t>
    </dgm:pt>
    <dgm:pt modelId="{892F6323-E7FA-F244-A867-DD8953D85E39}" type="parTrans" cxnId="{6835CAEB-AE16-6A48-B9A7-D2908F1C4FC3}">
      <dgm:prSet/>
      <dgm:spPr/>
      <dgm:t>
        <a:bodyPr/>
        <a:lstStyle/>
        <a:p>
          <a:endParaRPr lang="en-GB"/>
        </a:p>
      </dgm:t>
    </dgm:pt>
    <dgm:pt modelId="{B345736F-675E-6740-A8D1-51D7A28B8275}" type="sibTrans" cxnId="{6835CAEB-AE16-6A48-B9A7-D2908F1C4FC3}">
      <dgm:prSet/>
      <dgm:spPr/>
      <dgm:t>
        <a:bodyPr/>
        <a:lstStyle/>
        <a:p>
          <a:endParaRPr lang="en-GB"/>
        </a:p>
      </dgm:t>
    </dgm:pt>
    <dgm:pt modelId="{84DA09B4-D14C-4EEC-A3CC-34235AC19E1D}" type="pres">
      <dgm:prSet presAssocID="{AEE65782-73A6-4D10-915A-DA56FEFEC710}" presName="linearFlow" presStyleCnt="0">
        <dgm:presLayoutVars>
          <dgm:dir/>
          <dgm:resizeHandles val="exact"/>
        </dgm:presLayoutVars>
      </dgm:prSet>
      <dgm:spPr/>
    </dgm:pt>
    <dgm:pt modelId="{0AC9AD9E-FF62-4407-9799-A605632BF98C}" type="pres">
      <dgm:prSet presAssocID="{4EDEB77F-5AF2-46FB-9988-ACB59C933327}" presName="composite" presStyleCnt="0"/>
      <dgm:spPr/>
    </dgm:pt>
    <dgm:pt modelId="{032D52FD-8DF2-4909-BC74-6B9C91273258}" type="pres">
      <dgm:prSet presAssocID="{4EDEB77F-5AF2-46FB-9988-ACB59C933327}" presName="imgShp" presStyleLbl="fgImgPlace1" presStyleIdx="0" presStyleCnt="4"/>
      <dgm:spPr>
        <a:blipFill dpi="0"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3100" t="5860" r="3100" b="5860"/>
          </a:stretch>
        </a:blipFill>
        <a:ln>
          <a:solidFill>
            <a:schemeClr val="accent6"/>
          </a:solidFill>
        </a:ln>
      </dgm:spPr>
    </dgm:pt>
    <dgm:pt modelId="{0C3F1DFD-9F68-4685-B083-B6E141C346E9}" type="pres">
      <dgm:prSet presAssocID="{4EDEB77F-5AF2-46FB-9988-ACB59C933327}" presName="txShp" presStyleLbl="node1" presStyleIdx="0" presStyleCnt="4">
        <dgm:presLayoutVars>
          <dgm:bulletEnabled val="1"/>
        </dgm:presLayoutVars>
      </dgm:prSet>
      <dgm:spPr/>
    </dgm:pt>
    <dgm:pt modelId="{0A9616F8-02CE-4FC7-88BC-E92753A975BE}" type="pres">
      <dgm:prSet presAssocID="{87FE2030-2B6E-4C4B-B386-3718A40B7698}" presName="spacing" presStyleCnt="0"/>
      <dgm:spPr/>
    </dgm:pt>
    <dgm:pt modelId="{B3577906-8A50-2741-ABC2-AFB626F28DC8}" type="pres">
      <dgm:prSet presAssocID="{FE687184-8A86-304D-A0C4-CA37317DB1EB}" presName="composite" presStyleCnt="0"/>
      <dgm:spPr/>
    </dgm:pt>
    <dgm:pt modelId="{2D479802-B17B-2048-9EE8-5D78E766A7BC}" type="pres">
      <dgm:prSet presAssocID="{FE687184-8A86-304D-A0C4-CA37317DB1EB}" presName="imgShp" presStyleLbl="fgImgPlace1" presStyleIdx="1" presStyleCnt="4" custScaleY="104834"/>
      <dgm:spPr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100" t="2632" r="3100" b="2632"/>
          </a:stretch>
        </a:blipFill>
        <a:ln>
          <a:solidFill>
            <a:schemeClr val="accent6"/>
          </a:solidFill>
        </a:ln>
      </dgm:spPr>
      <dgm:extLst>
        <a:ext uri="{E40237B7-FDA0-4F09-8148-C483321AD2D9}">
          <dgm14:cNvPr xmlns:dgm14="http://schemas.microsoft.com/office/drawing/2010/diagram" id="0" name="" descr="Watering Plant with solid fill"/>
        </a:ext>
      </dgm:extLst>
    </dgm:pt>
    <dgm:pt modelId="{20958C4A-BE8A-DE41-A472-0CC5EABD1B00}" type="pres">
      <dgm:prSet presAssocID="{FE687184-8A86-304D-A0C4-CA37317DB1EB}" presName="txShp" presStyleLbl="node1" presStyleIdx="1" presStyleCnt="4">
        <dgm:presLayoutVars>
          <dgm:bulletEnabled val="1"/>
        </dgm:presLayoutVars>
      </dgm:prSet>
      <dgm:spPr/>
    </dgm:pt>
    <dgm:pt modelId="{7113C14D-63EF-DE4B-9574-38BBD0218292}" type="pres">
      <dgm:prSet presAssocID="{B345736F-675E-6740-A8D1-51D7A28B8275}" presName="spacing" presStyleCnt="0"/>
      <dgm:spPr/>
    </dgm:pt>
    <dgm:pt modelId="{B4E69016-C8F7-46DF-A932-01493A475D88}" type="pres">
      <dgm:prSet presAssocID="{4064C94B-AECC-4DDD-B83C-4AE8EE12106C}" presName="composite" presStyleCnt="0"/>
      <dgm:spPr/>
    </dgm:pt>
    <dgm:pt modelId="{F00A716B-ACF3-40B6-9B71-9CC205EE76C5}" type="pres">
      <dgm:prSet presAssocID="{4064C94B-AECC-4DDD-B83C-4AE8EE12106C}" presName="imgShp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8618" t="5860" r="8618" b="5860"/>
          </a:stretch>
        </a:blipFill>
        <a:ln>
          <a:solidFill>
            <a:schemeClr val="accent6"/>
          </a:solidFill>
        </a:ln>
      </dgm:spPr>
    </dgm:pt>
    <dgm:pt modelId="{823343D9-F3E9-402D-B97E-90A440DA9444}" type="pres">
      <dgm:prSet presAssocID="{4064C94B-AECC-4DDD-B83C-4AE8EE12106C}" presName="txShp" presStyleLbl="node1" presStyleIdx="2" presStyleCnt="4">
        <dgm:presLayoutVars>
          <dgm:bulletEnabled val="1"/>
        </dgm:presLayoutVars>
      </dgm:prSet>
      <dgm:spPr/>
    </dgm:pt>
    <dgm:pt modelId="{D710A2C6-27CB-4AC7-BD34-B3049401DD5E}" type="pres">
      <dgm:prSet presAssocID="{34F473B0-CBD4-404E-B8E6-FAABFB933A72}" presName="spacing" presStyleCnt="0"/>
      <dgm:spPr/>
    </dgm:pt>
    <dgm:pt modelId="{DD5F39E8-072D-4D3A-B749-242BF6B96E5C}" type="pres">
      <dgm:prSet presAssocID="{E6691A07-90A9-4D1A-88CB-3420AB6EA072}" presName="composite" presStyleCnt="0"/>
      <dgm:spPr/>
    </dgm:pt>
    <dgm:pt modelId="{530D5169-B0EB-4FFF-A730-C8CF1E1FA2CB}" type="pres">
      <dgm:prSet presAssocID="{E6691A07-90A9-4D1A-88CB-3420AB6EA072}" presName="imgShp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5860" t="5860" r="5860" b="5860"/>
          </a:stretch>
        </a:blipFill>
        <a:ln>
          <a:solidFill>
            <a:schemeClr val="accent6"/>
          </a:solidFill>
        </a:ln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6821571F-454D-44CC-8863-3CCAA3A1A7B0}" type="pres">
      <dgm:prSet presAssocID="{E6691A07-90A9-4D1A-88CB-3420AB6EA072}" presName="txShp" presStyleLbl="node1" presStyleIdx="3" presStyleCnt="4">
        <dgm:presLayoutVars>
          <dgm:bulletEnabled val="1"/>
        </dgm:presLayoutVars>
      </dgm:prSet>
      <dgm:spPr/>
    </dgm:pt>
  </dgm:ptLst>
  <dgm:cxnLst>
    <dgm:cxn modelId="{56EB3306-4769-FC4F-B7DE-B6B3A020BB61}" type="presOf" srcId="{FE687184-8A86-304D-A0C4-CA37317DB1EB}" destId="{20958C4A-BE8A-DE41-A472-0CC5EABD1B00}" srcOrd="0" destOrd="0" presId="urn:microsoft.com/office/officeart/2005/8/layout/vList3"/>
    <dgm:cxn modelId="{4E333B13-F1AE-42BF-8A8F-B343EB431C99}" srcId="{AEE65782-73A6-4D10-915A-DA56FEFEC710}" destId="{4064C94B-AECC-4DDD-B83C-4AE8EE12106C}" srcOrd="2" destOrd="0" parTransId="{271ECECD-2516-4E05-A1DB-9CB08B1EAAC9}" sibTransId="{34F473B0-CBD4-404E-B8E6-FAABFB933A72}"/>
    <dgm:cxn modelId="{735ABE14-E24A-493C-A7DC-85AF1DEC7851}" type="presOf" srcId="{AEE65782-73A6-4D10-915A-DA56FEFEC710}" destId="{84DA09B4-D14C-4EEC-A3CC-34235AC19E1D}" srcOrd="0" destOrd="0" presId="urn:microsoft.com/office/officeart/2005/8/layout/vList3"/>
    <dgm:cxn modelId="{CAF3D378-3CED-4224-B228-7BA2FA76ED12}" type="presOf" srcId="{E6691A07-90A9-4D1A-88CB-3420AB6EA072}" destId="{6821571F-454D-44CC-8863-3CCAA3A1A7B0}" srcOrd="0" destOrd="0" presId="urn:microsoft.com/office/officeart/2005/8/layout/vList3"/>
    <dgm:cxn modelId="{C4380188-5D93-4E42-8617-0E49AD31D298}" srcId="{AEE65782-73A6-4D10-915A-DA56FEFEC710}" destId="{4EDEB77F-5AF2-46FB-9988-ACB59C933327}" srcOrd="0" destOrd="0" parTransId="{42CB167D-B65F-48E8-843E-A63F01738A61}" sibTransId="{87FE2030-2B6E-4C4B-B386-3718A40B7698}"/>
    <dgm:cxn modelId="{448F30A8-8664-4085-A349-F8E4E943E8BE}" srcId="{AEE65782-73A6-4D10-915A-DA56FEFEC710}" destId="{E6691A07-90A9-4D1A-88CB-3420AB6EA072}" srcOrd="3" destOrd="0" parTransId="{CCE30EA8-48E2-47D0-9090-50BF8030C431}" sibTransId="{92C019E4-5535-4641-9DAF-0E103DC24D07}"/>
    <dgm:cxn modelId="{8F84BFAB-8536-4D8F-8A80-3825C4F7096A}" type="presOf" srcId="{4064C94B-AECC-4DDD-B83C-4AE8EE12106C}" destId="{823343D9-F3E9-402D-B97E-90A440DA9444}" srcOrd="0" destOrd="0" presId="urn:microsoft.com/office/officeart/2005/8/layout/vList3"/>
    <dgm:cxn modelId="{9E6D90AE-16F0-445D-A701-4E07E662326E}" type="presOf" srcId="{4EDEB77F-5AF2-46FB-9988-ACB59C933327}" destId="{0C3F1DFD-9F68-4685-B083-B6E141C346E9}" srcOrd="0" destOrd="0" presId="urn:microsoft.com/office/officeart/2005/8/layout/vList3"/>
    <dgm:cxn modelId="{6835CAEB-AE16-6A48-B9A7-D2908F1C4FC3}" srcId="{AEE65782-73A6-4D10-915A-DA56FEFEC710}" destId="{FE687184-8A86-304D-A0C4-CA37317DB1EB}" srcOrd="1" destOrd="0" parTransId="{892F6323-E7FA-F244-A867-DD8953D85E39}" sibTransId="{B345736F-675E-6740-A8D1-51D7A28B8275}"/>
    <dgm:cxn modelId="{EA5F12F7-1712-4438-8FB9-AC83D921AB9D}" type="presParOf" srcId="{84DA09B4-D14C-4EEC-A3CC-34235AC19E1D}" destId="{0AC9AD9E-FF62-4407-9799-A605632BF98C}" srcOrd="0" destOrd="0" presId="urn:microsoft.com/office/officeart/2005/8/layout/vList3"/>
    <dgm:cxn modelId="{D06D34EA-6FAB-427F-8C1E-1082E5E30197}" type="presParOf" srcId="{0AC9AD9E-FF62-4407-9799-A605632BF98C}" destId="{032D52FD-8DF2-4909-BC74-6B9C91273258}" srcOrd="0" destOrd="0" presId="urn:microsoft.com/office/officeart/2005/8/layout/vList3"/>
    <dgm:cxn modelId="{0ABE123D-9458-4C01-B952-401475827593}" type="presParOf" srcId="{0AC9AD9E-FF62-4407-9799-A605632BF98C}" destId="{0C3F1DFD-9F68-4685-B083-B6E141C346E9}" srcOrd="1" destOrd="0" presId="urn:microsoft.com/office/officeart/2005/8/layout/vList3"/>
    <dgm:cxn modelId="{F07F2044-FBAD-4021-813D-824E59E2538B}" type="presParOf" srcId="{84DA09B4-D14C-4EEC-A3CC-34235AC19E1D}" destId="{0A9616F8-02CE-4FC7-88BC-E92753A975BE}" srcOrd="1" destOrd="0" presId="urn:microsoft.com/office/officeart/2005/8/layout/vList3"/>
    <dgm:cxn modelId="{3037609B-F24A-134E-97F3-1C9A8098483A}" type="presParOf" srcId="{84DA09B4-D14C-4EEC-A3CC-34235AC19E1D}" destId="{B3577906-8A50-2741-ABC2-AFB626F28DC8}" srcOrd="2" destOrd="0" presId="urn:microsoft.com/office/officeart/2005/8/layout/vList3"/>
    <dgm:cxn modelId="{E5A743A3-F4BA-3148-942A-C88E7CC1C824}" type="presParOf" srcId="{B3577906-8A50-2741-ABC2-AFB626F28DC8}" destId="{2D479802-B17B-2048-9EE8-5D78E766A7BC}" srcOrd="0" destOrd="0" presId="urn:microsoft.com/office/officeart/2005/8/layout/vList3"/>
    <dgm:cxn modelId="{A8CB8657-CE10-C149-9B9B-0C20945CB768}" type="presParOf" srcId="{B3577906-8A50-2741-ABC2-AFB626F28DC8}" destId="{20958C4A-BE8A-DE41-A472-0CC5EABD1B00}" srcOrd="1" destOrd="0" presId="urn:microsoft.com/office/officeart/2005/8/layout/vList3"/>
    <dgm:cxn modelId="{6185161D-1B8A-EA49-90A4-EEF07A0353D9}" type="presParOf" srcId="{84DA09B4-D14C-4EEC-A3CC-34235AC19E1D}" destId="{7113C14D-63EF-DE4B-9574-38BBD0218292}" srcOrd="3" destOrd="0" presId="urn:microsoft.com/office/officeart/2005/8/layout/vList3"/>
    <dgm:cxn modelId="{0786A457-8F97-48C7-9628-B238BDC482DA}" type="presParOf" srcId="{84DA09B4-D14C-4EEC-A3CC-34235AC19E1D}" destId="{B4E69016-C8F7-46DF-A932-01493A475D88}" srcOrd="4" destOrd="0" presId="urn:microsoft.com/office/officeart/2005/8/layout/vList3"/>
    <dgm:cxn modelId="{CC6D6198-BA58-45CC-9AF7-776F278A68E6}" type="presParOf" srcId="{B4E69016-C8F7-46DF-A932-01493A475D88}" destId="{F00A716B-ACF3-40B6-9B71-9CC205EE76C5}" srcOrd="0" destOrd="0" presId="urn:microsoft.com/office/officeart/2005/8/layout/vList3"/>
    <dgm:cxn modelId="{0A30D1DD-02FF-4A35-86CF-5A67A68CCDC8}" type="presParOf" srcId="{B4E69016-C8F7-46DF-A932-01493A475D88}" destId="{823343D9-F3E9-402D-B97E-90A440DA9444}" srcOrd="1" destOrd="0" presId="urn:microsoft.com/office/officeart/2005/8/layout/vList3"/>
    <dgm:cxn modelId="{4074B561-EF0F-4602-941C-F5D3075F5DE1}" type="presParOf" srcId="{84DA09B4-D14C-4EEC-A3CC-34235AC19E1D}" destId="{D710A2C6-27CB-4AC7-BD34-B3049401DD5E}" srcOrd="5" destOrd="0" presId="urn:microsoft.com/office/officeart/2005/8/layout/vList3"/>
    <dgm:cxn modelId="{BEE6595F-C333-46C1-9505-C1D415834D3A}" type="presParOf" srcId="{84DA09B4-D14C-4EEC-A3CC-34235AC19E1D}" destId="{DD5F39E8-072D-4D3A-B749-242BF6B96E5C}" srcOrd="6" destOrd="0" presId="urn:microsoft.com/office/officeart/2005/8/layout/vList3"/>
    <dgm:cxn modelId="{1D99BFDF-A16C-4ECB-AAF6-E2E160188A8D}" type="presParOf" srcId="{DD5F39E8-072D-4D3A-B749-242BF6B96E5C}" destId="{530D5169-B0EB-4FFF-A730-C8CF1E1FA2CB}" srcOrd="0" destOrd="0" presId="urn:microsoft.com/office/officeart/2005/8/layout/vList3"/>
    <dgm:cxn modelId="{7DB61CEA-3A9A-46A2-A231-1A5090177EA3}" type="presParOf" srcId="{DD5F39E8-072D-4D3A-B749-242BF6B96E5C}" destId="{6821571F-454D-44CC-8863-3CCAA3A1A7B0}" srcOrd="1" destOrd="0" presId="urn:microsoft.com/office/officeart/2005/8/layout/vList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6C0F2-8A60-453B-8241-0636910C5AE3}">
      <dsp:nvSpPr>
        <dsp:cNvPr id="0" name=""/>
        <dsp:cNvSpPr/>
      </dsp:nvSpPr>
      <dsp:spPr>
        <a:xfrm>
          <a:off x="2343" y="407"/>
          <a:ext cx="4799502" cy="6524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Εισαγωγή</a:t>
          </a:r>
        </a:p>
      </dsp:txBody>
      <dsp:txXfrm>
        <a:off x="34194" y="32258"/>
        <a:ext cx="4735800" cy="588760"/>
      </dsp:txXfrm>
    </dsp:sp>
    <dsp:sp modelId="{4CF0E780-5D1A-4888-81F8-E2E858D37A32}">
      <dsp:nvSpPr>
        <dsp:cNvPr id="0" name=""/>
        <dsp:cNvSpPr/>
      </dsp:nvSpPr>
      <dsp:spPr>
        <a:xfrm>
          <a:off x="2343" y="685493"/>
          <a:ext cx="4799502" cy="7099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Σκοπός</a:t>
          </a:r>
        </a:p>
      </dsp:txBody>
      <dsp:txXfrm>
        <a:off x="36999" y="720149"/>
        <a:ext cx="4730190" cy="640619"/>
      </dsp:txXfrm>
    </dsp:sp>
    <dsp:sp modelId="{7AE90E9E-77F9-484F-9FF3-B9598FB16035}">
      <dsp:nvSpPr>
        <dsp:cNvPr id="0" name=""/>
        <dsp:cNvSpPr/>
      </dsp:nvSpPr>
      <dsp:spPr>
        <a:xfrm>
          <a:off x="2343" y="1428048"/>
          <a:ext cx="4799502" cy="6524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Μεθοδολογία</a:t>
          </a:r>
        </a:p>
      </dsp:txBody>
      <dsp:txXfrm>
        <a:off x="34194" y="1459899"/>
        <a:ext cx="4735800" cy="588760"/>
      </dsp:txXfrm>
    </dsp:sp>
    <dsp:sp modelId="{AB804A71-5A6D-4C9D-A20C-EDF21782DF1C}">
      <dsp:nvSpPr>
        <dsp:cNvPr id="0" name=""/>
        <dsp:cNvSpPr/>
      </dsp:nvSpPr>
      <dsp:spPr>
        <a:xfrm>
          <a:off x="2343" y="2113134"/>
          <a:ext cx="4799502" cy="6524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Αποτελέσματα-Υδατικό Ισοζύγιο</a:t>
          </a:r>
        </a:p>
      </dsp:txBody>
      <dsp:txXfrm>
        <a:off x="34194" y="2144985"/>
        <a:ext cx="4735800" cy="588760"/>
      </dsp:txXfrm>
    </dsp:sp>
    <dsp:sp modelId="{7A8A20FE-9704-425A-875A-2FDD952482DF}">
      <dsp:nvSpPr>
        <dsp:cNvPr id="0" name=""/>
        <dsp:cNvSpPr/>
      </dsp:nvSpPr>
      <dsp:spPr>
        <a:xfrm>
          <a:off x="2343" y="2798220"/>
          <a:ext cx="4799502" cy="654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Συμπεράσματα</a:t>
          </a:r>
          <a:r>
            <a:rPr lang="en-US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-</a:t>
          </a:r>
          <a:r>
            <a:rPr lang="el-GR" sz="2000" b="1" strike="noStrike" kern="1200">
              <a:solidFill>
                <a:schemeClr val="bg1"/>
              </a:solidFill>
              <a:latin typeface="Aptos" panose="020B0004020202020204" pitchFamily="34" charset="0"/>
            </a:rPr>
            <a:t>Προτάσεις</a:t>
          </a:r>
        </a:p>
      </dsp:txBody>
      <dsp:txXfrm>
        <a:off x="34278" y="2830155"/>
        <a:ext cx="4735632" cy="5903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95EF7-08DB-4FA3-B6FB-DB7F13897B2B}">
      <dsp:nvSpPr>
        <dsp:cNvPr id="0" name=""/>
        <dsp:cNvSpPr/>
      </dsp:nvSpPr>
      <dsp:spPr>
        <a:xfrm>
          <a:off x="-4153670" y="-637415"/>
          <a:ext cx="4949337" cy="4949337"/>
        </a:xfrm>
        <a:prstGeom prst="blockArc">
          <a:avLst>
            <a:gd name="adj1" fmla="val 18900000"/>
            <a:gd name="adj2" fmla="val 2700000"/>
            <a:gd name="adj3" fmla="val 43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51EEA-79BB-4759-9791-5608ADD8BC24}">
      <dsp:nvSpPr>
        <dsp:cNvPr id="0" name=""/>
        <dsp:cNvSpPr/>
      </dsp:nvSpPr>
      <dsp:spPr>
        <a:xfrm>
          <a:off x="511694" y="367450"/>
          <a:ext cx="7021232" cy="73490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332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Διαχείριση υδατικών πόρων </a:t>
          </a:r>
          <a:r>
            <a:rPr lang="el-GR" sz="2000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στην περιοχή Ιεράπετρας (Ανατολική Κρήτη)</a:t>
          </a:r>
        </a:p>
      </dsp:txBody>
      <dsp:txXfrm>
        <a:off x="511694" y="367450"/>
        <a:ext cx="7021232" cy="734901"/>
      </dsp:txXfrm>
    </dsp:sp>
    <dsp:sp modelId="{60F5EB0F-0426-4828-B4EA-253023599A72}">
      <dsp:nvSpPr>
        <dsp:cNvPr id="0" name=""/>
        <dsp:cNvSpPr/>
      </dsp:nvSpPr>
      <dsp:spPr>
        <a:xfrm>
          <a:off x="52381" y="275588"/>
          <a:ext cx="918626" cy="918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62A0F2-2D90-4B14-A6CC-AB307C995636}">
      <dsp:nvSpPr>
        <dsp:cNvPr id="0" name=""/>
        <dsp:cNvSpPr/>
      </dsp:nvSpPr>
      <dsp:spPr>
        <a:xfrm>
          <a:off x="778831" y="1469802"/>
          <a:ext cx="6754095" cy="73490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332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Εκτίμηση υδατικού ισοζυγίου </a:t>
          </a:r>
          <a:r>
            <a:rPr lang="el-GR" sz="2000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και </a:t>
          </a:r>
          <a:r>
            <a:rPr lang="el-GR" sz="2000" b="1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επιφανειακής απορροής</a:t>
          </a:r>
          <a:r>
            <a:rPr lang="el-GR" sz="2000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(19</a:t>
          </a:r>
          <a:r>
            <a:rPr lang="en-US" sz="2000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64</a:t>
          </a:r>
          <a:r>
            <a:rPr lang="el-GR" sz="2000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–2020) με τη χρήση του </a:t>
          </a:r>
          <a:r>
            <a:rPr lang="en-US" sz="2000" b="1" kern="12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SWAT</a:t>
          </a:r>
          <a:endParaRPr lang="el-GR" sz="2000" b="1" kern="1200">
            <a:solidFill>
              <a:schemeClr val="accent1">
                <a:lumMod val="50000"/>
              </a:schemeClr>
            </a:solidFill>
            <a:latin typeface="Aptos" panose="020B0004020202020204" pitchFamily="34" charset="0"/>
          </a:endParaRPr>
        </a:p>
      </dsp:txBody>
      <dsp:txXfrm>
        <a:off x="778831" y="1469802"/>
        <a:ext cx="6754095" cy="734901"/>
      </dsp:txXfrm>
    </dsp:sp>
    <dsp:sp modelId="{9D180100-4567-4084-9760-4E6B66E6F1D1}">
      <dsp:nvSpPr>
        <dsp:cNvPr id="0" name=""/>
        <dsp:cNvSpPr/>
      </dsp:nvSpPr>
      <dsp:spPr>
        <a:xfrm>
          <a:off x="319518" y="1377940"/>
          <a:ext cx="918626" cy="918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9CE53-14DA-42A7-BEDD-E85298A7374F}">
      <dsp:nvSpPr>
        <dsp:cNvPr id="0" name=""/>
        <dsp:cNvSpPr/>
      </dsp:nvSpPr>
      <dsp:spPr>
        <a:xfrm>
          <a:off x="511694" y="2572154"/>
          <a:ext cx="7021232" cy="73490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3328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Αξιολόγηση</a:t>
          </a:r>
          <a:r>
            <a:rPr lang="el-GR" sz="2000" kern="12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της συμβολής του ταμιευτήρα Μπραμιανών στην </a:t>
          </a:r>
          <a:r>
            <a:rPr lang="el-GR" sz="2000" b="1" kern="12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κάλυψη</a:t>
          </a:r>
          <a:r>
            <a:rPr lang="el-GR" sz="2000" kern="12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 αρδευτικών </a:t>
          </a:r>
          <a:r>
            <a:rPr lang="el-GR" sz="2000" b="1" kern="12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rPr>
            <a:t>αναγκών</a:t>
          </a:r>
        </a:p>
      </dsp:txBody>
      <dsp:txXfrm>
        <a:off x="511694" y="2572154"/>
        <a:ext cx="7021232" cy="734901"/>
      </dsp:txXfrm>
    </dsp:sp>
    <dsp:sp modelId="{B70E3074-9F72-4E8D-8269-A4103EDB5230}">
      <dsp:nvSpPr>
        <dsp:cNvPr id="0" name=""/>
        <dsp:cNvSpPr/>
      </dsp:nvSpPr>
      <dsp:spPr>
        <a:xfrm>
          <a:off x="52381" y="2480292"/>
          <a:ext cx="918626" cy="9186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F1DFD-9F68-4685-B083-B6E141C346E9}">
      <dsp:nvSpPr>
        <dsp:cNvPr id="0" name=""/>
        <dsp:cNvSpPr/>
      </dsp:nvSpPr>
      <dsp:spPr>
        <a:xfrm rot="10800000">
          <a:off x="1475727" y="101"/>
          <a:ext cx="5211268" cy="652460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1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l-GR" altLang="el-GR" sz="1400" b="0" i="0" u="none" strike="noStrike" kern="1200" cap="none" normalizeH="0" baseline="0" dirty="0">
              <a:ln/>
              <a:effectLst/>
              <a:latin typeface="Aptos" panose="020B0004020202020204" pitchFamily="34" charset="0"/>
            </a:rPr>
            <a:t>Δυσκολία </a:t>
          </a:r>
          <a:r>
            <a:rPr kumimoji="0" lang="el-GR" altLang="el-GR" sz="1400" b="0" i="0" u="none" strike="noStrike" kern="1200" cap="none" normalizeH="0" baseline="0" dirty="0" err="1">
              <a:ln/>
              <a:effectLst/>
              <a:latin typeface="Aptos" panose="020B0004020202020204" pitchFamily="34" charset="0"/>
            </a:rPr>
            <a:t>μοντελοποίησης</a:t>
          </a:r>
          <a:r>
            <a:rPr kumimoji="0" lang="el-GR" altLang="el-GR" sz="1400" b="0" i="0" u="none" strike="noStrike" kern="1200" cap="none" normalizeH="0" baseline="0" dirty="0">
              <a:ln/>
              <a:effectLst/>
              <a:latin typeface="Aptos" panose="020B0004020202020204" pitchFamily="34" charset="0"/>
            </a:rPr>
            <a:t> ταμιευτήρα </a:t>
          </a:r>
          <a:r>
            <a:rPr kumimoji="0" lang="el-GR" altLang="el-GR" sz="1400" b="0" i="0" u="none" strike="noStrike" kern="1200" cap="none" normalizeH="0" baseline="0" dirty="0" err="1">
              <a:ln/>
              <a:effectLst/>
              <a:latin typeface="Aptos" panose="020B0004020202020204" pitchFamily="34" charset="0"/>
            </a:rPr>
            <a:t>Μπραμιανών</a:t>
          </a:r>
          <a:r>
            <a:rPr kumimoji="0" lang="el-GR" altLang="el-GR" sz="1400" b="0" i="0" u="none" strike="noStrike" kern="1200" cap="none" normalizeH="0" baseline="0" dirty="0">
              <a:ln/>
              <a:effectLst/>
              <a:latin typeface="Aptos" panose="020B0004020202020204" pitchFamily="34" charset="0"/>
            </a:rPr>
            <a:t>: </a:t>
          </a:r>
          <a:r>
            <a:rPr kumimoji="0" lang="el-GR" altLang="el-GR" sz="1400" b="1" i="0" u="none" strike="noStrike" kern="1200" cap="none" normalizeH="0" baseline="0" dirty="0">
              <a:ln/>
              <a:effectLst/>
              <a:latin typeface="Aptos" panose="020B0004020202020204" pitchFamily="34" charset="0"/>
            </a:rPr>
            <a:t>Έλλειψη αξιόπιστων δεδομένων γεωτρήσεων</a:t>
          </a:r>
        </a:p>
      </dsp:txBody>
      <dsp:txXfrm rot="10800000">
        <a:off x="1638842" y="101"/>
        <a:ext cx="5048153" cy="652460"/>
      </dsp:txXfrm>
    </dsp:sp>
    <dsp:sp modelId="{032D52FD-8DF2-4909-BC74-6B9C91273258}">
      <dsp:nvSpPr>
        <dsp:cNvPr id="0" name=""/>
        <dsp:cNvSpPr/>
      </dsp:nvSpPr>
      <dsp:spPr>
        <a:xfrm>
          <a:off x="1149497" y="101"/>
          <a:ext cx="652460" cy="65246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3100" t="5860" r="3100" b="5860"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958C4A-BE8A-DE41-A472-0CC5EABD1B00}">
      <dsp:nvSpPr>
        <dsp:cNvPr id="0" name=""/>
        <dsp:cNvSpPr/>
      </dsp:nvSpPr>
      <dsp:spPr>
        <a:xfrm rot="10800000">
          <a:off x="1475727" y="863096"/>
          <a:ext cx="5211268" cy="652460"/>
        </a:xfrm>
        <a:prstGeom prst="homePlat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1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ptos" panose="020B0004020202020204" pitchFamily="34" charset="0"/>
            </a:rPr>
            <a:t>Αδυναμία κάλυψης αρδευτικών αναγκών / Αδυναμία πλήρωσης φράγματος </a:t>
          </a:r>
          <a:r>
            <a:rPr lang="el-GR" sz="1400" kern="1200" dirty="0" err="1">
              <a:latin typeface="Aptos" panose="020B0004020202020204" pitchFamily="34" charset="0"/>
            </a:rPr>
            <a:t>Μπραμιανών</a:t>
          </a:r>
          <a:r>
            <a:rPr lang="el-GR" sz="1400" kern="1200" dirty="0">
              <a:latin typeface="Aptos" panose="020B0004020202020204" pitchFamily="34" charset="0"/>
            </a:rPr>
            <a:t> </a:t>
          </a:r>
          <a:endParaRPr lang="en-GB" sz="1400" kern="1200" dirty="0">
            <a:latin typeface="Aptos" panose="020B0004020202020204" pitchFamily="34" charset="0"/>
          </a:endParaRPr>
        </a:p>
      </dsp:txBody>
      <dsp:txXfrm rot="10800000">
        <a:off x="1638842" y="863096"/>
        <a:ext cx="5048153" cy="652460"/>
      </dsp:txXfrm>
    </dsp:sp>
    <dsp:sp modelId="{2D479802-B17B-2048-9EE8-5D78E766A7BC}">
      <dsp:nvSpPr>
        <dsp:cNvPr id="0" name=""/>
        <dsp:cNvSpPr/>
      </dsp:nvSpPr>
      <dsp:spPr>
        <a:xfrm>
          <a:off x="1149497" y="847326"/>
          <a:ext cx="652460" cy="684000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3100" t="2632" r="3100" b="2632"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343D9-F3E9-402D-B97E-90A440DA9444}">
      <dsp:nvSpPr>
        <dsp:cNvPr id="0" name=""/>
        <dsp:cNvSpPr/>
      </dsp:nvSpPr>
      <dsp:spPr>
        <a:xfrm rot="10800000">
          <a:off x="1475727" y="1726092"/>
          <a:ext cx="5211268" cy="652460"/>
        </a:xfrm>
        <a:prstGeom prst="homePlate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1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l-GR" altLang="el-GR" sz="1400" b="0" i="0" u="none" strike="noStrike" kern="1200" cap="none" normalizeH="0" baseline="0">
              <a:ln/>
              <a:effectLst/>
              <a:latin typeface="Aptos" panose="020B0004020202020204" pitchFamily="34" charset="0"/>
            </a:rPr>
            <a:t>Υψηλή εξάρτηση από υπόγειους υδροφορείς → κίνδυνος υφαλμύρηνσης</a:t>
          </a:r>
          <a:endParaRPr lang="el-GR" sz="1400" kern="1200">
            <a:latin typeface="Aptos" panose="020B0004020202020204" pitchFamily="34" charset="0"/>
          </a:endParaRPr>
        </a:p>
      </dsp:txBody>
      <dsp:txXfrm rot="10800000">
        <a:off x="1638842" y="1726092"/>
        <a:ext cx="5048153" cy="652460"/>
      </dsp:txXfrm>
    </dsp:sp>
    <dsp:sp modelId="{F00A716B-ACF3-40B6-9B71-9CC205EE76C5}">
      <dsp:nvSpPr>
        <dsp:cNvPr id="0" name=""/>
        <dsp:cNvSpPr/>
      </dsp:nvSpPr>
      <dsp:spPr>
        <a:xfrm>
          <a:off x="1149497" y="1726092"/>
          <a:ext cx="652460" cy="652460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8618" t="5860" r="8618" b="5860"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1571F-454D-44CC-8863-3CCAA3A1A7B0}">
      <dsp:nvSpPr>
        <dsp:cNvPr id="0" name=""/>
        <dsp:cNvSpPr/>
      </dsp:nvSpPr>
      <dsp:spPr>
        <a:xfrm rot="10800000">
          <a:off x="1475727" y="2573317"/>
          <a:ext cx="5211268" cy="652460"/>
        </a:xfrm>
        <a:prstGeom prst="homePlat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17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l-GR" altLang="el-GR" sz="1400" b="0" i="0" u="none" strike="noStrike" kern="1200" cap="none" normalizeH="0" baseline="0" dirty="0">
              <a:ln/>
              <a:effectLst/>
              <a:latin typeface="Aptos" panose="020B0004020202020204" pitchFamily="34" charset="0"/>
            </a:rPr>
            <a:t>Απαιτείται ολοκληρωμένο σύστημα παρακολούθησης των γεωτρήσεων για βιώσιμη διαχείριση των υδάτινων πόρων</a:t>
          </a:r>
        </a:p>
      </dsp:txBody>
      <dsp:txXfrm rot="10800000">
        <a:off x="1638842" y="2573317"/>
        <a:ext cx="5048153" cy="652460"/>
      </dsp:txXfrm>
    </dsp:sp>
    <dsp:sp modelId="{530D5169-B0EB-4FFF-A730-C8CF1E1FA2CB}">
      <dsp:nvSpPr>
        <dsp:cNvPr id="0" name=""/>
        <dsp:cNvSpPr/>
      </dsp:nvSpPr>
      <dsp:spPr>
        <a:xfrm>
          <a:off x="1149497" y="2573317"/>
          <a:ext cx="652460" cy="652460"/>
        </a:xfrm>
        <a:prstGeom prst="ellipse">
          <a:avLst/>
        </a:prstGeom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5860" t="5860" r="5860" b="5860"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7738AF2D-ABE5-916C-D35D-FA432EC10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B6C05DA-C229-862E-6552-3085E633E5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40F6C-D75C-4097-A74D-83536AF4B2F1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1892D0A-9D5F-7775-16CB-7DD2546451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B9C37AA-3FC0-6837-8043-09974A2DA8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8DFA3-26D4-4783-96E7-975CD11D50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94349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1390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l-GR" b="1" dirty="0"/>
              <a:t>Κρήτη ως «</a:t>
            </a:r>
            <a:r>
              <a:rPr lang="en-GB" b="1" dirty="0"/>
              <a:t>hot-spot» </a:t>
            </a:r>
            <a:r>
              <a:rPr lang="el-GR" b="1" dirty="0"/>
              <a:t>κλιματικής αλλαγής:</a:t>
            </a:r>
            <a:r>
              <a:rPr lang="el-GR" dirty="0"/>
              <a:t> Η Μεσόγειος, και η Κρήτη, συγκαταλέγονται στις περιοχές με τις εντονότερες επιπτώσεις της κλιματικής αλλαγής.</a:t>
            </a:r>
          </a:p>
          <a:p>
            <a:pPr>
              <a:buNone/>
            </a:pPr>
            <a:r>
              <a:rPr lang="el-GR" b="1" dirty="0"/>
              <a:t>Αύξηση ξηρασίας &amp; έλλειψη νερού:</a:t>
            </a:r>
            <a:r>
              <a:rPr lang="el-GR" dirty="0"/>
              <a:t> Πιο συχνές περίοδοι ξηρασίας επηρεάζουν έντονα τους υδατικούς πόρους.</a:t>
            </a:r>
          </a:p>
          <a:p>
            <a:pPr>
              <a:buNone/>
            </a:pPr>
            <a:r>
              <a:rPr lang="el-GR" b="1" dirty="0"/>
              <a:t>Πίεση στη γεωργία &amp; την επισιτιστική ασφάλεια:</a:t>
            </a:r>
            <a:r>
              <a:rPr lang="el-GR" dirty="0"/>
              <a:t> Η άρδευση καταναλώνει το μεγαλύτερο μέρος του νερού, αυξάνοντας την </a:t>
            </a:r>
            <a:r>
              <a:rPr lang="el-GR" dirty="0" err="1"/>
              <a:t>ευαλωτότητα</a:t>
            </a:r>
            <a:r>
              <a:rPr lang="el-GR" dirty="0"/>
              <a:t> της αγροτικής παραγωγής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384913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0174-57F6-E18E-ADE5-BB7D8C275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47058A-34DB-B315-24B0-D29D8A839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7095B-DDAE-95D4-9360-E9DD2361F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l-GR" dirty="0"/>
              <a:t>Σταθερά αυξανόμενη υδατική πίεση, ιδιαίτερα μετά το 2060, ακόμη και υπό ευνοϊκά κλιματικά σενάρια.</a:t>
            </a:r>
            <a:endParaRPr lang="en-US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  <a:p>
            <a:r>
              <a:rPr lang="el-GR" dirty="0"/>
              <a:t>Όλα τα σενάρια προβλέπουν συνεχή θέρμανση:</a:t>
            </a:r>
            <a:br>
              <a:rPr lang="el-GR" dirty="0"/>
            </a:br>
            <a:r>
              <a:rPr lang="el-GR" dirty="0"/>
              <a:t>Οι υψηλότερες θερμοκρασίες αυξάνουν την </a:t>
            </a:r>
            <a:r>
              <a:rPr lang="el-GR" dirty="0" err="1"/>
              <a:t>εξατμισοδιαπνοή</a:t>
            </a:r>
            <a:r>
              <a:rPr lang="el-GR" dirty="0"/>
              <a:t>, ενισχύοντας άμεσα τις ανάγκες άρδευσης των καλλιεργειών σε όλο το νησί.</a:t>
            </a:r>
          </a:p>
          <a:p>
            <a:r>
              <a:rPr lang="el-GR" dirty="0"/>
              <a:t>Η βροχόπτωση παραμένει σταθερή ή αυξάνεται ελαφρά έως περίπου το 2059, ενώ μετά το 2060 μειώνεται κατά ~5–28% στα περισσότερα σενάρια.</a:t>
            </a:r>
            <a:br>
              <a:rPr lang="el-GR" dirty="0"/>
            </a:br>
            <a:r>
              <a:rPr lang="el-GR" dirty="0"/>
              <a:t>Η ζήτηση άρδευσης αυξάνεται σε όλα τα σενάρια λόγω της θέρμανσης, σε σύγκριση με την περίοδο 1980–2009.</a:t>
            </a:r>
            <a:br>
              <a:rPr lang="el-GR" dirty="0"/>
            </a:br>
            <a:r>
              <a:rPr lang="el-GR" dirty="0"/>
              <a:t>Ακόμη και σε ευνοϊκά σενάρια, οι υψηλότερες θερμοκρασίες οδηγούν σε συχνότερα και μεγαλύτερα ελλείμματα αρδευτικού νερού.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GR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610192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46740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58574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D10A6-724A-E3D9-076B-EAB53E704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4F9F3-E931-EEB2-3E6E-4390B235E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3FEC02-FF2E-F73B-A463-C512DF642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2098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84d99d1a7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84d99d1a7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846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1371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865761-BB17-09B3-3BE5-ADA087D52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795D3AF-2074-9C5E-8435-D85A5E7E6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188BC2B-C882-ED6D-FF57-D688C8192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9D145BD-C634-7C43-C627-4F575B47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AF7819-C464-CF82-B6C2-9D022B7DA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945011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C041F1-33B4-7B5D-25A6-8BADDE942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395285-ED0F-7151-C85D-48C2A9E4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CE8CA0-0ADA-A304-614C-023A4DD39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E1B0CE-8CBC-F1C6-0AFA-24602CFF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B1A6240-C37E-5A1F-7BEB-359793D0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741865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D431B9-94CE-DF9C-362D-BDCC353E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B4F9D17-B5B1-504D-5C55-F38FD2BE4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6B119EF-8F37-4FE3-9E45-5EC9D730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15EC379-55BA-EE9C-36AE-DAF063AF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4D61958-1C6C-84C8-5E29-DC80E182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664931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0CCF67-658E-897C-8151-A3F5AE3A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B80E08-9AA2-4A78-2475-6E721112C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0BF11ED-460B-ACB3-09BB-79DEDD498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3A4BAE4-668D-484F-D31F-B6CA6CFB3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FBDBE94-D2BE-7904-D6DE-370947DC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E66EA29-2BED-9716-EB05-6B5F92E1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007253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F11EAD-77B7-8838-4671-552B51D80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4EF452E-90B0-C0C2-4ACD-DE15B9553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A6CFF6F-0C9E-8A46-CF8D-0353C5062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93D983D-8243-DCE4-3C19-EA008CB7E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50F14E5-03EE-B374-28AB-C6266D225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7C54043-81DD-8372-F346-950DADF3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C4A5335-5E34-42B9-F31B-3F81E236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5CBC434-6475-2F5C-ED7E-7DE8FC87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830367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4FF5A6-060B-D78C-E07B-DF8CFA26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BADC3E7-6274-E2C3-3625-859CB77A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63D5265-664F-CBD8-A002-9BC2351E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F711545-321B-18AA-F4B7-70E2440F4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018656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E040F1D-DD86-09F3-8866-38AD1BD8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4D830250-E3A9-4DF0-7DCB-41C44A2D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924FBAD-2757-FD5E-BDC4-2121AC43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738043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FCB505-7AEF-1D23-792C-DFE034E6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9152D7-45A8-18E3-A532-87713E3AB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F6CC477-48B7-8892-96F6-5A8165359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4071C2D-F588-7487-A0B2-64733B40E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33E1EEC-6F68-4D0B-B32B-AC2815E7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C55A9CA-9530-A13E-9153-5493982E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626749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DFCA3E-2B5D-51A3-8CCC-782FE07B2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89F14F1-A68D-595B-2F25-3CB7A99F20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73B5125-8817-507E-D6CE-5637455B6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0F00478-9E6D-CF6C-9811-FFF0A43E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AD360A9-0669-72CD-6D7F-B7A6E0363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25917B3-BC8B-BB66-BC01-67C91A19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948200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230403-04BF-3FE8-9890-8BF42AD4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0D0BE04-157E-57C8-4774-4F792F806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317073-0E21-8DF2-8C90-B9CD7E814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7D905EC-9E6C-736C-C6BB-62F318785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B662D04-0885-5793-49A4-7F80C4DC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4500650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B16CBB0-E6E9-B73E-A67D-57CFAA3EB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83CD1CD-8DE1-7BD2-0D1A-9E63CF42F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D23856-6EB1-69D1-2020-1AC1EB219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2F25787-E469-36DF-DD55-F80DEBFB5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CCC25EE-CBF9-EEC8-6B86-4509C83A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418884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452538"/>
            <a:ext cx="3858900" cy="149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053756"/>
            <a:ext cx="22758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4866724" y="789750"/>
            <a:ext cx="3564000" cy="35640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8118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342901"/>
            <a:ext cx="8229600" cy="47982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730800"/>
            <a:ext cx="8251200" cy="342900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134878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713225" y="833875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2450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659775" y="1342850"/>
            <a:ext cx="377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4659775" y="2052300"/>
            <a:ext cx="3771000" cy="18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713225" y="909025"/>
            <a:ext cx="3392700" cy="33927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6021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ubTitle" idx="1"/>
          </p:nvPr>
        </p:nvSpPr>
        <p:spPr>
          <a:xfrm>
            <a:off x="719325" y="1825100"/>
            <a:ext cx="35532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ubTitle" idx="2"/>
          </p:nvPr>
        </p:nvSpPr>
        <p:spPr>
          <a:xfrm>
            <a:off x="4824279" y="1825100"/>
            <a:ext cx="35532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3"/>
          </p:nvPr>
        </p:nvSpPr>
        <p:spPr>
          <a:xfrm>
            <a:off x="719400" y="3333275"/>
            <a:ext cx="35532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ubTitle" idx="4"/>
          </p:nvPr>
        </p:nvSpPr>
        <p:spPr>
          <a:xfrm>
            <a:off x="4824275" y="3333275"/>
            <a:ext cx="3553200" cy="6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5"/>
          </p:nvPr>
        </p:nvSpPr>
        <p:spPr>
          <a:xfrm>
            <a:off x="719324" y="1455550"/>
            <a:ext cx="355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ubTitle" idx="6"/>
          </p:nvPr>
        </p:nvSpPr>
        <p:spPr>
          <a:xfrm>
            <a:off x="719407" y="2963800"/>
            <a:ext cx="355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7"/>
          </p:nvPr>
        </p:nvSpPr>
        <p:spPr>
          <a:xfrm>
            <a:off x="4824249" y="1455550"/>
            <a:ext cx="355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8"/>
          </p:nvPr>
        </p:nvSpPr>
        <p:spPr>
          <a:xfrm>
            <a:off x="4824249" y="2963800"/>
            <a:ext cx="355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828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188E374-3B9A-DF1A-7AA4-5AFBD3F77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173E44A-F9BA-2620-99A1-29DA1CE6F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E20FAC-A73E-DB09-AF4C-4AD464897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E38D4-4640-4C58-AFDC-9C83A5815535}" type="datetimeFigureOut">
              <a:rPr lang="el-GR" smtClean="0"/>
              <a:t>20/2/2026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1CDD5B-70D5-B999-1540-2DA229862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1A7AADE-BAC5-53F8-19FE-5D1C2C380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DF966-6B65-4438-81D8-A3B737DA4CC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875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2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doi.org/10.1080/02626667.2019.1630741" TargetMode="Externa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ebierapetras.gr/page.php?id=4&amp;lang=1" TargetMode="Externa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ctrTitle"/>
          </p:nvPr>
        </p:nvSpPr>
        <p:spPr>
          <a:xfrm>
            <a:off x="101368" y="615597"/>
            <a:ext cx="4548763" cy="51302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spcAft>
                <a:spcPts val="600"/>
              </a:spcAft>
            </a:pPr>
            <a:r>
              <a:rPr lang="el-GR" sz="1600" i="1" err="1">
                <a:solidFill>
                  <a:schemeClr val="bg1">
                    <a:lumMod val="10000"/>
                  </a:schemeClr>
                </a:solidFill>
                <a:latin typeface="Aptos" panose="020B0004020202020204" pitchFamily="34" charset="0"/>
              </a:rPr>
              <a:t>Παρουσ</a:t>
            </a:r>
            <a:r>
              <a:rPr lang="en-US" sz="1600" i="1" err="1">
                <a:solidFill>
                  <a:schemeClr val="bg1">
                    <a:lumMod val="10000"/>
                  </a:schemeClr>
                </a:solidFill>
                <a:latin typeface="Aptos" panose="020B0004020202020204" pitchFamily="34" charset="0"/>
              </a:rPr>
              <a:t>ί</a:t>
            </a:r>
            <a:r>
              <a:rPr lang="el-GR" sz="1600" i="1" err="1">
                <a:solidFill>
                  <a:schemeClr val="bg1">
                    <a:lumMod val="10000"/>
                  </a:schemeClr>
                </a:solidFill>
                <a:latin typeface="Aptos" panose="020B0004020202020204" pitchFamily="34" charset="0"/>
              </a:rPr>
              <a:t>αση</a:t>
            </a:r>
            <a:r>
              <a:rPr lang="el-GR" sz="1600" i="1">
                <a:solidFill>
                  <a:schemeClr val="bg1">
                    <a:lumMod val="10000"/>
                  </a:schemeClr>
                </a:solidFill>
                <a:latin typeface="Aptos" panose="020B0004020202020204" pitchFamily="34" charset="0"/>
              </a:rPr>
              <a:t> διπλωματικής εργασίας:</a:t>
            </a:r>
            <a:endParaRPr sz="2000">
              <a:solidFill>
                <a:schemeClr val="bg1">
                  <a:lumMod val="1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81" name="Google Shape;181;p27"/>
          <p:cNvSpPr txBox="1">
            <a:spLocks noGrp="1"/>
          </p:cNvSpPr>
          <p:nvPr>
            <p:ph type="subTitle" idx="1"/>
          </p:nvPr>
        </p:nvSpPr>
        <p:spPr>
          <a:xfrm>
            <a:off x="158981" y="3000338"/>
            <a:ext cx="3138050" cy="8860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l-GR" sz="1200" b="1" i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Εξεταστική Επιτροπή</a:t>
            </a:r>
          </a:p>
          <a:p>
            <a:r>
              <a:rPr lang="el-GR" sz="1200" i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Νικόλαος Νικολαΐδης (ΕΠΙΒΛΕΠΩΝ) </a:t>
            </a:r>
          </a:p>
          <a:p>
            <a:r>
              <a:rPr lang="el-GR" sz="1200" i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Καρατζάς Γεώργιος </a:t>
            </a:r>
          </a:p>
          <a:p>
            <a:r>
              <a:rPr lang="el-GR" sz="1200" i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Σοφία Νερατζάκη</a:t>
            </a:r>
          </a:p>
        </p:txBody>
      </p:sp>
      <p:pic>
        <p:nvPicPr>
          <p:cNvPr id="13" name="Θέση εικόνας 12">
            <a:extLst>
              <a:ext uri="{FF2B5EF4-FFF2-40B4-BE49-F238E27FC236}">
                <a16:creationId xmlns:a16="http://schemas.microsoft.com/office/drawing/2014/main" id="{56512A95-CD1F-B6D1-B1D4-C14B947ACD0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18764" r="18764"/>
          <a:stretch>
            <a:fillRect/>
          </a:stretch>
        </p:blipFill>
        <p:spPr>
          <a:xfrm>
            <a:off x="5138965" y="1144745"/>
            <a:ext cx="3202381" cy="3202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83" name="Google Shape;183;p27"/>
          <p:cNvGrpSpPr/>
          <p:nvPr/>
        </p:nvGrpSpPr>
        <p:grpSpPr>
          <a:xfrm>
            <a:off x="0" y="3994681"/>
            <a:ext cx="9144090" cy="1148819"/>
            <a:chOff x="0" y="3994700"/>
            <a:chExt cx="9144090" cy="1148819"/>
          </a:xfrm>
        </p:grpSpPr>
        <p:sp>
          <p:nvSpPr>
            <p:cNvPr id="184" name="Google Shape;184;p27"/>
            <p:cNvSpPr/>
            <p:nvPr/>
          </p:nvSpPr>
          <p:spPr>
            <a:xfrm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0" y="3994700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16019A9-AA43-25C5-90C6-417D39730C93}"/>
              </a:ext>
            </a:extLst>
          </p:cNvPr>
          <p:cNvSpPr txBox="1"/>
          <p:nvPr/>
        </p:nvSpPr>
        <p:spPr>
          <a:xfrm>
            <a:off x="158981" y="2437216"/>
            <a:ext cx="2600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>
                <a:latin typeface="Aptos" panose="020B0004020202020204" pitchFamily="34" charset="0"/>
              </a:rPr>
              <a:t>Κυριακή Θεοχάρη</a:t>
            </a:r>
          </a:p>
          <a:p>
            <a:r>
              <a:rPr lang="el-GR" sz="1200">
                <a:latin typeface="Aptos" panose="020B0004020202020204" pitchFamily="34" charset="0"/>
              </a:rPr>
              <a:t>ΑΦ: 2018050043</a:t>
            </a:r>
          </a:p>
          <a:p>
            <a:r>
              <a:rPr lang="el-GR" sz="1200">
                <a:latin typeface="Aptos" panose="020B0004020202020204" pitchFamily="34" charset="0"/>
              </a:rPr>
              <a:t>Παρασκευή 20 Φεβρουαρίου 2026</a:t>
            </a:r>
            <a:endParaRPr lang="en-GR" sz="1200">
              <a:latin typeface="Aptos" panose="020B0004020202020204" pitchFamily="34" charset="0"/>
            </a:endParaRPr>
          </a:p>
        </p:txBody>
      </p:sp>
      <p:pic>
        <p:nvPicPr>
          <p:cNvPr id="4" name="Εικόνα 3" descr="Εικόνα που περιέχει κείμενο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013F9A5-FD51-E46D-71C6-6804F50EA3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5"/>
          <a:stretch/>
        </p:blipFill>
        <p:spPr>
          <a:xfrm>
            <a:off x="6717059" y="105743"/>
            <a:ext cx="2070578" cy="7965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55246-5898-6863-5534-C8546D31B409}"/>
              </a:ext>
            </a:extLst>
          </p:cNvPr>
          <p:cNvSpPr txBox="1"/>
          <p:nvPr/>
        </p:nvSpPr>
        <p:spPr>
          <a:xfrm>
            <a:off x="158981" y="1082366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bg1">
                    <a:lumMod val="10000"/>
                  </a:schemeClr>
                </a:solidFill>
                <a:latin typeface="Aptos" panose="020B0004020202020204" pitchFamily="34" charset="0"/>
              </a:rPr>
              <a:t>&lt;&lt;Μοντελοποίηση της Υδρορροής του ποταμού Μύρτου και αξιολόγηση του προτεινόμενου φράγματος των Μπραμιανών&gt;&gt;</a:t>
            </a:r>
            <a:endParaRPr lang="en-G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03748" y="583531"/>
            <a:ext cx="4804190" cy="479822"/>
          </a:xfrm>
        </p:spPr>
        <p:txBody>
          <a:bodyPr>
            <a:normAutofit fontScale="90000"/>
          </a:bodyPr>
          <a:lstStyle/>
          <a:p>
            <a:pPr algn="ctr"/>
            <a:r>
              <a:rPr lang="el-GR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ΠΕΡΙΕΧΟΜΕΝΑ</a:t>
            </a:r>
          </a:p>
        </p:txBody>
      </p:sp>
      <p:graphicFrame>
        <p:nvGraphicFramePr>
          <p:cNvPr id="6" name="5 - Διάγραμμα"/>
          <p:cNvGraphicFramePr/>
          <p:nvPr>
            <p:extLst>
              <p:ext uri="{D42A27DB-BD31-4B8C-83A1-F6EECF244321}">
                <p14:modId xmlns:p14="http://schemas.microsoft.com/office/powerpoint/2010/main" val="2928531428"/>
              </p:ext>
            </p:extLst>
          </p:nvPr>
        </p:nvGraphicFramePr>
        <p:xfrm>
          <a:off x="2303748" y="1265272"/>
          <a:ext cx="4804190" cy="3452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51469-E525-567B-A8AE-EC60DF10124B}"/>
              </a:ext>
            </a:extLst>
          </p:cNvPr>
          <p:cNvSpPr/>
          <p:nvPr/>
        </p:nvSpPr>
        <p:spPr>
          <a:xfrm>
            <a:off x="-9625" y="-9625"/>
            <a:ext cx="9144000" cy="564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7C1594-6888-4F4E-DE94-69CFB7EA19F3}"/>
              </a:ext>
            </a:extLst>
          </p:cNvPr>
          <p:cNvSpPr txBox="1"/>
          <p:nvPr/>
        </p:nvSpPr>
        <p:spPr>
          <a:xfrm>
            <a:off x="9625" y="77364"/>
            <a:ext cx="4013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ΕΙΣΑΓΩΓΗ </a:t>
            </a:r>
            <a:r>
              <a:rPr lang="el-GR" sz="2000">
                <a:solidFill>
                  <a:schemeClr val="bg1"/>
                </a:solidFill>
                <a:latin typeface="Aptos" panose="020B0004020202020204" pitchFamily="34" charset="0"/>
              </a:rPr>
              <a:t>– Κλιματική αλλαγή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0DDF2-F552-E96E-9C24-549E6D8FCA28}"/>
              </a:ext>
            </a:extLst>
          </p:cNvPr>
          <p:cNvSpPr/>
          <p:nvPr/>
        </p:nvSpPr>
        <p:spPr>
          <a:xfrm>
            <a:off x="2488102" y="-807487"/>
            <a:ext cx="9144000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8AA89-C727-1991-2BB7-944AC42397DE}"/>
              </a:ext>
            </a:extLst>
          </p:cNvPr>
          <p:cNvSpPr txBox="1"/>
          <p:nvPr/>
        </p:nvSpPr>
        <p:spPr>
          <a:xfrm>
            <a:off x="6059017" y="-728206"/>
            <a:ext cx="2002171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5F08A2-F7BA-DD72-C004-E6A02D40566E}"/>
              </a:ext>
            </a:extLst>
          </p:cNvPr>
          <p:cNvSpPr txBox="1"/>
          <p:nvPr/>
        </p:nvSpPr>
        <p:spPr>
          <a:xfrm>
            <a:off x="157018" y="859365"/>
            <a:ext cx="83381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Κρήτη ως «</a:t>
            </a:r>
            <a:r>
              <a:rPr lang="en-GB" dirty="0"/>
              <a:t>hot-spot» </a:t>
            </a:r>
            <a:r>
              <a:rPr lang="el-GR" dirty="0"/>
              <a:t>κλιματικής αλλαγής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Αύξηση ξηρασίας &amp; έλλειψη νερού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Πίεση στη γεωργία</a:t>
            </a:r>
          </a:p>
        </p:txBody>
      </p:sp>
      <p:pic>
        <p:nvPicPr>
          <p:cNvPr id="22" name="Picture 21" descr="Κρήτη: Μία και μοναδική! - Greeks Channel">
            <a:extLst>
              <a:ext uri="{FF2B5EF4-FFF2-40B4-BE49-F238E27FC236}">
                <a16:creationId xmlns:a16="http://schemas.microsoft.com/office/drawing/2014/main" id="{827E9FD5-A110-2782-07E0-89B753473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554" y="2018781"/>
            <a:ext cx="6296891" cy="2684049"/>
          </a:xfrm>
          <a:prstGeom prst="rect">
            <a:avLst/>
          </a:prstGeom>
        </p:spPr>
      </p:pic>
      <p:pic>
        <p:nvPicPr>
          <p:cNvPr id="23" name="Picture 22" descr="Intergovernmental Panel on Climate Change | Land Portal">
            <a:extLst>
              <a:ext uri="{FF2B5EF4-FFF2-40B4-BE49-F238E27FC236}">
                <a16:creationId xmlns:a16="http://schemas.microsoft.com/office/drawing/2014/main" id="{84DDF08D-4EBA-6034-E990-25CF25A54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952" y="788237"/>
            <a:ext cx="1406236" cy="107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9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DDB49-E6E2-4B0B-C2E6-3B47524EC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C712A8-6E8C-D5A5-129C-AC4AEEF7FEE4}"/>
              </a:ext>
            </a:extLst>
          </p:cNvPr>
          <p:cNvSpPr/>
          <p:nvPr/>
        </p:nvSpPr>
        <p:spPr>
          <a:xfrm>
            <a:off x="-9625" y="-9625"/>
            <a:ext cx="9144000" cy="564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8610CE-996B-37F6-DFD2-69762F44A45C}"/>
              </a:ext>
            </a:extLst>
          </p:cNvPr>
          <p:cNvSpPr txBox="1"/>
          <p:nvPr/>
        </p:nvSpPr>
        <p:spPr>
          <a:xfrm>
            <a:off x="9625" y="77364"/>
            <a:ext cx="4013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ΕΙΣΑΓΩΓΗ </a:t>
            </a:r>
            <a:r>
              <a:rPr lang="el-GR" sz="2000">
                <a:solidFill>
                  <a:schemeClr val="bg1"/>
                </a:solidFill>
                <a:latin typeface="Aptos" panose="020B0004020202020204" pitchFamily="34" charset="0"/>
              </a:rPr>
              <a:t>– Κλιματική αλλαγή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27F36B-20A9-958E-AB58-B7F30606A2A5}"/>
              </a:ext>
            </a:extLst>
          </p:cNvPr>
          <p:cNvSpPr/>
          <p:nvPr/>
        </p:nvSpPr>
        <p:spPr>
          <a:xfrm>
            <a:off x="2488102" y="-807487"/>
            <a:ext cx="9144000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AFAD2-51BC-10D7-F122-57386447C786}"/>
              </a:ext>
            </a:extLst>
          </p:cNvPr>
          <p:cNvSpPr txBox="1"/>
          <p:nvPr/>
        </p:nvSpPr>
        <p:spPr>
          <a:xfrm>
            <a:off x="6059017" y="-728206"/>
            <a:ext cx="2002171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04AB7AE9-B611-D422-FC80-98DB0A3E4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8394508"/>
              </p:ext>
            </p:extLst>
          </p:nvPr>
        </p:nvGraphicFramePr>
        <p:xfrm>
          <a:off x="-9625" y="2669309"/>
          <a:ext cx="2872120" cy="188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D5322C5-88D1-17D2-AA86-3BA0FA02F5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986826"/>
              </p:ext>
            </p:extLst>
          </p:nvPr>
        </p:nvGraphicFramePr>
        <p:xfrm>
          <a:off x="2764811" y="3190586"/>
          <a:ext cx="3294206" cy="178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32F18A7-781F-AD5B-7348-3E76405BFA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997497"/>
              </p:ext>
            </p:extLst>
          </p:nvPr>
        </p:nvGraphicFramePr>
        <p:xfrm>
          <a:off x="5840169" y="2482514"/>
          <a:ext cx="3294206" cy="2262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51E8E3F-1179-FEAF-9786-9E8A4E5C1838}"/>
              </a:ext>
            </a:extLst>
          </p:cNvPr>
          <p:cNvSpPr txBox="1"/>
          <p:nvPr/>
        </p:nvSpPr>
        <p:spPr>
          <a:xfrm>
            <a:off x="587275" y="678424"/>
            <a:ext cx="795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i="1" dirty="0"/>
              <a:t>Μελέτη 11 κλιματικών σεναρίων για την εκτίμηση των επιπτώσεων της κλιματικής αλλαγής στο υδατικό ισοζύγιο της Κρήτης έως το 2098.</a:t>
            </a:r>
            <a:endParaRPr lang="en-GR" sz="16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3B663-1BEE-3170-9B52-CD20BEBCEBB0}"/>
              </a:ext>
            </a:extLst>
          </p:cNvPr>
          <p:cNvSpPr txBox="1"/>
          <p:nvPr/>
        </p:nvSpPr>
        <p:spPr>
          <a:xfrm>
            <a:off x="217017" y="1440392"/>
            <a:ext cx="54171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el-GR" sz="1400" dirty="0">
                <a:latin typeface="Aptos" panose="020B0004020202020204" pitchFamily="34" charset="0"/>
              </a:rPr>
              <a:t>Αυξανόμενη </a:t>
            </a:r>
            <a:r>
              <a:rPr lang="el-GR" sz="1400" b="1" dirty="0">
                <a:latin typeface="Aptos" panose="020B0004020202020204" pitchFamily="34" charset="0"/>
              </a:rPr>
              <a:t>υδατική πίεση</a:t>
            </a:r>
            <a:r>
              <a:rPr lang="el-GR" sz="1400" dirty="0">
                <a:latin typeface="Aptos" panose="020B0004020202020204" pitchFamily="34" charset="0"/>
              </a:rPr>
              <a:t>, ιδιαίτερα μετά το 2060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l-GR" sz="1400" b="1" dirty="0">
                <a:latin typeface="Aptos" panose="020B0004020202020204" pitchFamily="34" charset="0"/>
              </a:rPr>
              <a:t>Αύξηση θερμοκρασίας </a:t>
            </a:r>
            <a:r>
              <a:rPr lang="el-GR" sz="1400" dirty="0">
                <a:latin typeface="Aptos" panose="020B0004020202020204" pitchFamily="34" charset="0"/>
              </a:rPr>
              <a:t>και </a:t>
            </a:r>
            <a:r>
              <a:rPr lang="el-GR" sz="1400" b="1" dirty="0">
                <a:latin typeface="Aptos" panose="020B0004020202020204" pitchFamily="34" charset="0"/>
              </a:rPr>
              <a:t>αναγκών άρδευσης </a:t>
            </a:r>
            <a:r>
              <a:rPr lang="el-GR" sz="1400" dirty="0">
                <a:latin typeface="Aptos" panose="020B0004020202020204" pitchFamily="34" charset="0"/>
              </a:rPr>
              <a:t>σε όλα τα σενάρια.</a:t>
            </a:r>
          </a:p>
          <a:p>
            <a:r>
              <a:rPr lang="el-GR" sz="1400" dirty="0">
                <a:latin typeface="Aptos" panose="020B0004020202020204" pitchFamily="34" charset="0"/>
                <a:sym typeface="Wingdings" pitchFamily="2" charset="2"/>
              </a:rPr>
              <a:t>  </a:t>
            </a:r>
            <a:r>
              <a:rPr lang="el-GR" sz="1400" b="1" dirty="0">
                <a:latin typeface="Aptos" panose="020B0004020202020204" pitchFamily="34" charset="0"/>
              </a:rPr>
              <a:t>Μείωση βροχόπτωσης </a:t>
            </a:r>
            <a:r>
              <a:rPr lang="el-GR" sz="1400" dirty="0">
                <a:latin typeface="Aptos" panose="020B0004020202020204" pitchFamily="34" charset="0"/>
              </a:rPr>
              <a:t>μετά το 2060.</a:t>
            </a:r>
            <a:endParaRPr lang="en-GR" sz="1400" dirty="0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EED11B-2D17-DD04-B202-BB9A3D1306D1}"/>
              </a:ext>
            </a:extLst>
          </p:cNvPr>
          <p:cNvSpPr txBox="1"/>
          <p:nvPr/>
        </p:nvSpPr>
        <p:spPr>
          <a:xfrm>
            <a:off x="5634182" y="1565080"/>
            <a:ext cx="29033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100" i="1" dirty="0">
                <a:latin typeface="Aptos" panose="020B0004020202020204" pitchFamily="34" charset="0"/>
              </a:rPr>
              <a:t>Nerantzaki et. </a:t>
            </a:r>
            <a:r>
              <a:rPr lang="en-GB" sz="1100" i="1" dirty="0">
                <a:latin typeface="Aptos" panose="020B0004020202020204" pitchFamily="34" charset="0"/>
              </a:rPr>
              <a:t>al, 2019</a:t>
            </a:r>
            <a:endParaRPr lang="en-GB" sz="1000" i="1" dirty="0">
              <a:latin typeface="Aptos" panose="020B0004020202020204" pitchFamily="34" charset="0"/>
            </a:endParaRPr>
          </a:p>
          <a:p>
            <a:r>
              <a:rPr lang="en-GB" sz="1000" i="1" dirty="0">
                <a:latin typeface="Aptos" panose="020B0004020202020204" pitchFamily="34" charset="0"/>
                <a:hlinkClick r:id="rId6"/>
              </a:rPr>
              <a:t>https://doi.org/10.1080/02626667.2019.1630741</a:t>
            </a:r>
            <a:endParaRPr lang="en-GB" sz="1000" i="1" dirty="0">
              <a:latin typeface="Aptos" panose="020B0004020202020204" pitchFamily="34" charset="0"/>
            </a:endParaRPr>
          </a:p>
          <a:p>
            <a:endParaRPr lang="en-GR" sz="1200" dirty="0"/>
          </a:p>
        </p:txBody>
      </p:sp>
    </p:spTree>
    <p:extLst>
      <p:ext uri="{BB962C8B-B14F-4D97-AF65-F5344CB8AC3E}">
        <p14:creationId xmlns:p14="http://schemas.microsoft.com/office/powerpoint/2010/main" val="12123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7838C3-0032-A34F-41E6-10CFE407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6" y="1507559"/>
            <a:ext cx="2555122" cy="10641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l-GR" sz="2400" b="1">
                <a:latin typeface="Aptos" panose="020B0004020202020204" pitchFamily="34" charset="0"/>
              </a:rPr>
              <a:t>Υδρολογικό Μοντέλο </a:t>
            </a:r>
            <a:r>
              <a:rPr lang="en-US" sz="2400" b="1">
                <a:latin typeface="Aptos" panose="020B0004020202020204" pitchFamily="34" charset="0"/>
              </a:rPr>
              <a:t>SWAT</a:t>
            </a:r>
            <a:endParaRPr lang="el-GR" sz="2400" b="1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311A4E-508D-D559-BA01-C57222425F3A}"/>
              </a:ext>
            </a:extLst>
          </p:cNvPr>
          <p:cNvSpPr txBox="1"/>
          <p:nvPr/>
        </p:nvSpPr>
        <p:spPr>
          <a:xfrm>
            <a:off x="0" y="3142806"/>
            <a:ext cx="2933054" cy="179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Δ</a:t>
            </a:r>
            <a:r>
              <a:rPr lang="en-US" sz="900" kern="100" dirty="0">
                <a:latin typeface="Aptos" panose="020B0004020202020204" pitchFamily="34" charset="0"/>
                <a:cs typeface="Arial" panose="020B0604020202020204" pitchFamily="34" charset="0"/>
              </a:rPr>
              <a:t>S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: η μεταβολή αποθήκευσης του νερού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P : η βροχόπτωση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Qsur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 : η επιφανειακή συμβολή στο κανάλι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Qlat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 : η πλευρική ροή στο κανάλι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Qrtn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 : η συμβολή του ρηχού υδροφορέα στο κανάλι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ET : η εξατμισοδιαπνοή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Revap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 : η επιστροφή νερού στην ακόρεστη ζώνη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ET + </a:t>
            </a: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Revap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 : Η ετήσια πρόσληψη από τα φυτά</a:t>
            </a:r>
          </a:p>
          <a:p>
            <a:pPr algn="just">
              <a:lnSpc>
                <a:spcPct val="107000"/>
              </a:lnSpc>
              <a:spcAft>
                <a:spcPts val="200"/>
              </a:spcAft>
            </a:pPr>
            <a:r>
              <a:rPr lang="el-GR" sz="900" kern="100" dirty="0" err="1">
                <a:latin typeface="Aptos" panose="020B0004020202020204" pitchFamily="34" charset="0"/>
                <a:cs typeface="Arial" panose="020B0604020202020204" pitchFamily="34" charset="0"/>
              </a:rPr>
              <a:t>Qdeep</a:t>
            </a:r>
            <a:r>
              <a:rPr lang="el-GR" sz="900" kern="100" dirty="0">
                <a:latin typeface="Aptos" panose="020B0004020202020204" pitchFamily="34" charset="0"/>
                <a:cs typeface="Arial" panose="020B0604020202020204" pitchFamily="34" charset="0"/>
              </a:rPr>
              <a:t>: η ποσότητα νερού που απορρέει στον υπόγειο υδροφορ</a:t>
            </a:r>
            <a:r>
              <a:rPr lang="el-GR" sz="1000" kern="100" dirty="0">
                <a:latin typeface="Aptos" panose="020B0004020202020204" pitchFamily="34" charset="0"/>
                <a:cs typeface="Arial" panose="020B0604020202020204" pitchFamily="34" charset="0"/>
              </a:rPr>
              <a:t>έα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BE014A98-95F3-8896-AD77-E84092EAB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540" y="920788"/>
            <a:ext cx="6181460" cy="4012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21E2EA-9753-6C52-1BA7-4E085CFCD041}"/>
              </a:ext>
            </a:extLst>
          </p:cNvPr>
          <p:cNvSpPr txBox="1"/>
          <p:nvPr/>
        </p:nvSpPr>
        <p:spPr>
          <a:xfrm>
            <a:off x="3317268" y="619738"/>
            <a:ext cx="5759355" cy="378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>
                <a:latin typeface="Aptos" panose="020B0004020202020204" pitchFamily="34" charset="0"/>
              </a:rPr>
              <a:t>𝛥𝑆 = 𝑃 − (𝑄 𝑠𝑢𝑟 + 𝑄𝑙𝑎𝑡 + 𝑄𝑟𝑡𝑛 + 𝐸𝑇 + 𝑅𝑒𝑣𝑎𝑝 + 𝑄 𝑑𝑒𝑒𝑝 )</a:t>
            </a:r>
            <a:endParaRPr lang="el-GR" sz="1200" b="1" kern="100"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F81819-EDC8-278A-D98A-7C4D1C5A9EB5}"/>
              </a:ext>
            </a:extLst>
          </p:cNvPr>
          <p:cNvSpPr/>
          <p:nvPr/>
        </p:nvSpPr>
        <p:spPr>
          <a:xfrm>
            <a:off x="-9625" y="-13657"/>
            <a:ext cx="9144000" cy="564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DED867-D6F0-67D3-54FD-17184DCAD0F7}"/>
              </a:ext>
            </a:extLst>
          </p:cNvPr>
          <p:cNvSpPr/>
          <p:nvPr/>
        </p:nvSpPr>
        <p:spPr>
          <a:xfrm>
            <a:off x="2488102" y="-782644"/>
            <a:ext cx="9144000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5369AA-1197-F8C6-3AE8-9018C2DEFF9A}"/>
              </a:ext>
            </a:extLst>
          </p:cNvPr>
          <p:cNvSpPr txBox="1"/>
          <p:nvPr/>
        </p:nvSpPr>
        <p:spPr>
          <a:xfrm>
            <a:off x="0" y="68664"/>
            <a:ext cx="3946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ΕΙΣΑΓΩΓΗ </a:t>
            </a:r>
            <a:r>
              <a:rPr lang="el-GR" sz="2000">
                <a:solidFill>
                  <a:schemeClr val="bg1"/>
                </a:solidFill>
                <a:latin typeface="Aptos" panose="020B0004020202020204" pitchFamily="34" charset="0"/>
              </a:rPr>
              <a:t>– Υδρολογικό Μοντέλο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077BA1-6256-21C7-5D73-1967CDF60658}"/>
              </a:ext>
            </a:extLst>
          </p:cNvPr>
          <p:cNvSpPr txBox="1"/>
          <p:nvPr/>
        </p:nvSpPr>
        <p:spPr>
          <a:xfrm>
            <a:off x="6059017" y="-728206"/>
            <a:ext cx="2002171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</p:spTree>
    <p:extLst>
      <p:ext uri="{BB962C8B-B14F-4D97-AF65-F5344CB8AC3E}">
        <p14:creationId xmlns:p14="http://schemas.microsoft.com/office/powerpoint/2010/main" val="3009446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D1D89-2E4C-20B7-EC92-A26374266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F6CD084-801A-4A2E-FFBE-FF709A777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137" y="1045244"/>
            <a:ext cx="4138863" cy="4098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CE37883D-230D-69FE-6069-0A1964DB1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90" y="1328586"/>
            <a:ext cx="3732057" cy="2304266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8" name="Τίτλος 1">
            <a:extLst>
              <a:ext uri="{FF2B5EF4-FFF2-40B4-BE49-F238E27FC236}">
                <a16:creationId xmlns:a16="http://schemas.microsoft.com/office/drawing/2014/main" id="{7B1704CA-1BBA-EE88-3C1E-C819ED433605}"/>
              </a:ext>
            </a:extLst>
          </p:cNvPr>
          <p:cNvSpPr txBox="1">
            <a:spLocks/>
          </p:cNvSpPr>
          <p:nvPr/>
        </p:nvSpPr>
        <p:spPr>
          <a:xfrm>
            <a:off x="359206" y="755885"/>
            <a:ext cx="446842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r>
              <a:rPr lang="el-GR" sz="2000">
                <a:solidFill>
                  <a:schemeClr val="tx1"/>
                </a:solidFill>
                <a:latin typeface="Aptos" panose="020B0004020202020204" pitchFamily="34" charset="0"/>
              </a:rPr>
              <a:t>Περιοχή Μελέτης </a:t>
            </a:r>
            <a:r>
              <a:rPr lang="el-GR" sz="2000">
                <a:solidFill>
                  <a:schemeClr val="tx1"/>
                </a:solidFill>
                <a:latin typeface="Aptos" panose="020B0004020202020204" pitchFamily="34" charset="0"/>
                <a:sym typeface="Wingdings" pitchFamily="2" charset="2"/>
              </a:rPr>
              <a:t>: Ποταμός Μύρτος</a:t>
            </a:r>
            <a:endParaRPr lang="el-GR" sz="2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26527CD2-2B57-C359-8F2F-B2F16E75AF09}"/>
              </a:ext>
            </a:extLst>
          </p:cNvPr>
          <p:cNvCxnSpPr>
            <a:cxnSpLocks/>
          </p:cNvCxnSpPr>
          <p:nvPr/>
        </p:nvCxnSpPr>
        <p:spPr>
          <a:xfrm flipH="1" flipV="1">
            <a:off x="4376233" y="2388341"/>
            <a:ext cx="1707888" cy="3668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73E337D-8247-39CE-4886-927148CF9B4F}"/>
              </a:ext>
            </a:extLst>
          </p:cNvPr>
          <p:cNvSpPr txBox="1"/>
          <p:nvPr/>
        </p:nvSpPr>
        <p:spPr>
          <a:xfrm>
            <a:off x="689903" y="3840828"/>
            <a:ext cx="36863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Ανατολική Κρήτη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Έκταση 96 </a:t>
            </a:r>
            <a:r>
              <a:rPr lang="en-US" dirty="0"/>
              <a:t>km</a:t>
            </a:r>
            <a:r>
              <a:rPr lang="en-US" baseline="30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Έ</a:t>
            </a:r>
            <a:r>
              <a:rPr lang="el-GR" dirty="0" err="1"/>
              <a:t>ντονο</a:t>
            </a:r>
            <a:r>
              <a:rPr lang="el-GR" dirty="0"/>
              <a:t> ανάγλυφο, υψηλές κλίσεις</a:t>
            </a:r>
            <a:endParaRPr lang="en-G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3CE0D1-73F7-0D74-4A43-C143E322449B}"/>
              </a:ext>
            </a:extLst>
          </p:cNvPr>
          <p:cNvSpPr/>
          <p:nvPr/>
        </p:nvSpPr>
        <p:spPr>
          <a:xfrm>
            <a:off x="-9625" y="-13657"/>
            <a:ext cx="9144000" cy="493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BE1AFE-53CD-99B3-5942-8A3A39499539}"/>
              </a:ext>
            </a:extLst>
          </p:cNvPr>
          <p:cNvSpPr/>
          <p:nvPr/>
        </p:nvSpPr>
        <p:spPr>
          <a:xfrm>
            <a:off x="2488102" y="-782644"/>
            <a:ext cx="9144000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B61D2-C113-5753-055F-92C781C555D8}"/>
              </a:ext>
            </a:extLst>
          </p:cNvPr>
          <p:cNvSpPr txBox="1"/>
          <p:nvPr/>
        </p:nvSpPr>
        <p:spPr>
          <a:xfrm>
            <a:off x="96195" y="75548"/>
            <a:ext cx="3465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ΕΙΣΑΓΩΓΗ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Περιοχή μελέτης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5A68B7-A3CE-81F5-AA59-9DB14FADF834}"/>
              </a:ext>
            </a:extLst>
          </p:cNvPr>
          <p:cNvSpPr txBox="1"/>
          <p:nvPr/>
        </p:nvSpPr>
        <p:spPr>
          <a:xfrm>
            <a:off x="6059017" y="-728206"/>
            <a:ext cx="2002171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</p:spTree>
    <p:extLst>
      <p:ext uri="{BB962C8B-B14F-4D97-AF65-F5344CB8AC3E}">
        <p14:creationId xmlns:p14="http://schemas.microsoft.com/office/powerpoint/2010/main" val="198518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2401-3056-5D0B-4A2C-62A9B4351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D13FB3B-CE54-A88D-215A-4E9BC21E79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791"/>
          <a:stretch>
            <a:fillRect/>
          </a:stretch>
        </p:blipFill>
        <p:spPr bwMode="auto">
          <a:xfrm>
            <a:off x="5948413" y="2738193"/>
            <a:ext cx="3195587" cy="240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187FF7A2-0B3F-9D8D-7127-FBC26960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06" b="15106"/>
          <a:stretch/>
        </p:blipFill>
        <p:spPr>
          <a:xfrm>
            <a:off x="170344" y="1521090"/>
            <a:ext cx="5144005" cy="3176038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8" name="Τίτλος 1">
            <a:extLst>
              <a:ext uri="{FF2B5EF4-FFF2-40B4-BE49-F238E27FC236}">
                <a16:creationId xmlns:a16="http://schemas.microsoft.com/office/drawing/2014/main" id="{3E1DF4E2-4D00-EF53-B344-D90750FFFF34}"/>
              </a:ext>
            </a:extLst>
          </p:cNvPr>
          <p:cNvSpPr txBox="1">
            <a:spLocks/>
          </p:cNvSpPr>
          <p:nvPr/>
        </p:nvSpPr>
        <p:spPr>
          <a:xfrm>
            <a:off x="359206" y="847886"/>
            <a:ext cx="495514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exend"/>
              <a:buNone/>
              <a:defRPr sz="2900" b="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r>
              <a:rPr lang="el-GR" sz="2000" b="1">
                <a:solidFill>
                  <a:schemeClr val="tx1"/>
                </a:solidFill>
                <a:latin typeface="Aptos" panose="020B0004020202020204" pitchFamily="34" charset="0"/>
                <a:sym typeface="Wingdings" pitchFamily="2" charset="2"/>
              </a:rPr>
              <a:t>Φράγμα </a:t>
            </a:r>
            <a:r>
              <a:rPr lang="el-GR" sz="2000" b="1" err="1">
                <a:solidFill>
                  <a:schemeClr val="tx1"/>
                </a:solidFill>
                <a:latin typeface="Aptos" panose="020B0004020202020204" pitchFamily="34" charset="0"/>
                <a:sym typeface="Wingdings" pitchFamily="2" charset="2"/>
              </a:rPr>
              <a:t>Μπραμιανών</a:t>
            </a:r>
            <a:endParaRPr lang="el-GR" sz="2000" b="1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AC1A0B37-3944-51DA-C416-A3A5B3C5FFEF}"/>
              </a:ext>
            </a:extLst>
          </p:cNvPr>
          <p:cNvCxnSpPr>
            <a:cxnSpLocks/>
          </p:cNvCxnSpPr>
          <p:nvPr/>
        </p:nvCxnSpPr>
        <p:spPr>
          <a:xfrm flipH="1" flipV="1">
            <a:off x="5178392" y="3600008"/>
            <a:ext cx="1799924" cy="6846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8372209-0A16-7EE2-EA7F-DF0FE55AB526}"/>
              </a:ext>
            </a:extLst>
          </p:cNvPr>
          <p:cNvSpPr txBox="1"/>
          <p:nvPr/>
        </p:nvSpPr>
        <p:spPr>
          <a:xfrm>
            <a:off x="5457670" y="1081868"/>
            <a:ext cx="3686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/>
              <a:t>Βασικό υδατικό έργο περιοχής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/>
              <a:t>Χρήση για αρδευτικούς σκοπούς</a:t>
            </a:r>
            <a:endParaRPr lang="en-US" sz="1600" baseline="30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err="1"/>
              <a:t>Χωρητικ</a:t>
            </a:r>
            <a:r>
              <a:rPr lang="en-US" sz="1600" err="1"/>
              <a:t>ό</a:t>
            </a:r>
            <a:r>
              <a:rPr lang="el-GR" sz="1600" err="1"/>
              <a:t>τητα</a:t>
            </a:r>
            <a:r>
              <a:rPr lang="el-GR" sz="1600"/>
              <a:t> 16</a:t>
            </a:r>
            <a:r>
              <a:rPr lang="en-US" sz="1600"/>
              <a:t>×10</a:t>
            </a:r>
            <a:r>
              <a:rPr lang="en-US" sz="1600" baseline="30000"/>
              <a:t>6 </a:t>
            </a:r>
            <a:r>
              <a:rPr lang="en-US" sz="1600"/>
              <a:t>m</a:t>
            </a:r>
            <a:r>
              <a:rPr lang="en-US" sz="1600" baseline="30000"/>
              <a:t>3</a:t>
            </a:r>
            <a:endParaRPr lang="el-GR" sz="1600" baseline="30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/>
              <a:t>Μεγάλες πιέσεις από καλλιέργειες και θερμοκήπια</a:t>
            </a:r>
            <a:endParaRPr lang="en-GR" sz="16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38D21B-4F9C-AB98-11C4-72E0423EEC0F}"/>
              </a:ext>
            </a:extLst>
          </p:cNvPr>
          <p:cNvSpPr/>
          <p:nvPr/>
        </p:nvSpPr>
        <p:spPr>
          <a:xfrm>
            <a:off x="-9625" y="-13657"/>
            <a:ext cx="9144000" cy="493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D669E4-8B59-A0D6-B1E3-4DDBF5690DDF}"/>
              </a:ext>
            </a:extLst>
          </p:cNvPr>
          <p:cNvSpPr/>
          <p:nvPr/>
        </p:nvSpPr>
        <p:spPr>
          <a:xfrm>
            <a:off x="2488102" y="-782644"/>
            <a:ext cx="9144000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379D00-F1F2-2428-EE1D-70571FC3E74D}"/>
              </a:ext>
            </a:extLst>
          </p:cNvPr>
          <p:cNvSpPr txBox="1"/>
          <p:nvPr/>
        </p:nvSpPr>
        <p:spPr>
          <a:xfrm>
            <a:off x="96195" y="75548"/>
            <a:ext cx="3715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ΕΙΣΑΓΩΓΗ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Περιοχή μελέτης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484912-AC2C-E260-A384-C85111A7B93B}"/>
              </a:ext>
            </a:extLst>
          </p:cNvPr>
          <p:cNvSpPr txBox="1"/>
          <p:nvPr/>
        </p:nvSpPr>
        <p:spPr>
          <a:xfrm>
            <a:off x="6059017" y="-728206"/>
            <a:ext cx="2002171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</p:spTree>
    <p:extLst>
      <p:ext uri="{BB962C8B-B14F-4D97-AF65-F5344CB8AC3E}">
        <p14:creationId xmlns:p14="http://schemas.microsoft.com/office/powerpoint/2010/main" val="3288075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D7FFC-F474-D063-2B63-C66187F0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8A661B-3930-AFDC-E55E-EA69E3BA8DAA}"/>
              </a:ext>
            </a:extLst>
          </p:cNvPr>
          <p:cNvSpPr/>
          <p:nvPr/>
        </p:nvSpPr>
        <p:spPr>
          <a:xfrm>
            <a:off x="-182880" y="5520869"/>
            <a:ext cx="9144000" cy="493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E5F65A-18FE-3640-A351-13D2BC20F4EE}"/>
              </a:ext>
            </a:extLst>
          </p:cNvPr>
          <p:cNvSpPr/>
          <p:nvPr/>
        </p:nvSpPr>
        <p:spPr>
          <a:xfrm>
            <a:off x="-77061" y="-19250"/>
            <a:ext cx="9317313" cy="564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D17319-B50A-469C-8C72-89728BEDBD60}"/>
              </a:ext>
            </a:extLst>
          </p:cNvPr>
          <p:cNvSpPr txBox="1"/>
          <p:nvPr/>
        </p:nvSpPr>
        <p:spPr>
          <a:xfrm>
            <a:off x="-77060" y="5610074"/>
            <a:ext cx="3715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ΕΙΣΑΓΩΓΗ – Περιοχή μελέτης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F77E97-A065-C96E-1255-315FE37974E7}"/>
              </a:ext>
            </a:extLst>
          </p:cNvPr>
          <p:cNvSpPr txBox="1"/>
          <p:nvPr/>
        </p:nvSpPr>
        <p:spPr>
          <a:xfrm>
            <a:off x="3554043" y="54438"/>
            <a:ext cx="2019044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>
                <a:solidFill>
                  <a:schemeClr val="bg1"/>
                </a:solidFill>
                <a:latin typeface="Aptos" panose="020B0004020202020204" pitchFamily="34" charset="0"/>
              </a:rPr>
              <a:t>ΣΚΟΠΟΣ</a:t>
            </a:r>
          </a:p>
        </p:txBody>
      </p:sp>
      <p:graphicFrame>
        <p:nvGraphicFramePr>
          <p:cNvPr id="2" name="Διάγραμμα 6">
            <a:extLst>
              <a:ext uri="{FF2B5EF4-FFF2-40B4-BE49-F238E27FC236}">
                <a16:creationId xmlns:a16="http://schemas.microsoft.com/office/drawing/2014/main" id="{11BAB7E5-09C9-8324-2697-5F6A8B2AB7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0915072"/>
              </p:ext>
            </p:extLst>
          </p:nvPr>
        </p:nvGraphicFramePr>
        <p:xfrm>
          <a:off x="878645" y="843109"/>
          <a:ext cx="7581962" cy="3674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D9F655E-1919-57E2-4D6C-377ADC954C84}"/>
              </a:ext>
            </a:extLst>
          </p:cNvPr>
          <p:cNvSpPr txBox="1"/>
          <p:nvPr/>
        </p:nvSpPr>
        <p:spPr>
          <a:xfrm>
            <a:off x="1196245" y="1412214"/>
            <a:ext cx="45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ym typeface="Wingdings" pitchFamily="2" charset="2"/>
              </a:rPr>
              <a:t></a:t>
            </a:r>
            <a:endParaRPr lang="el-GR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990BB7-BBD3-BE34-1768-18415D31C3FD}"/>
              </a:ext>
            </a:extLst>
          </p:cNvPr>
          <p:cNvSpPr txBox="1"/>
          <p:nvPr/>
        </p:nvSpPr>
        <p:spPr>
          <a:xfrm>
            <a:off x="1442632" y="2528286"/>
            <a:ext cx="45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ym typeface="Wingdings" pitchFamily="2" charset="2"/>
              </a:rPr>
              <a:t></a:t>
            </a:r>
            <a:endParaRPr lang="el-G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44FC9B-9B28-C8E6-D0B7-9C5CB2A0E27E}"/>
              </a:ext>
            </a:extLst>
          </p:cNvPr>
          <p:cNvSpPr txBox="1"/>
          <p:nvPr/>
        </p:nvSpPr>
        <p:spPr>
          <a:xfrm>
            <a:off x="1196246" y="3640135"/>
            <a:ext cx="45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ym typeface="Wingdings" pitchFamily="2" charset="2"/>
              </a:rPr>
              <a:t></a:t>
            </a:r>
            <a:endParaRPr lang="el-G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CE6182-B8B1-3B61-DEA0-3BE25BF11C3D}"/>
              </a:ext>
            </a:extLst>
          </p:cNvPr>
          <p:cNvSpPr/>
          <p:nvPr/>
        </p:nvSpPr>
        <p:spPr>
          <a:xfrm>
            <a:off x="2000451" y="-853187"/>
            <a:ext cx="9144000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794CDA-D742-2A37-9842-76B09A79A9B1}"/>
              </a:ext>
            </a:extLst>
          </p:cNvPr>
          <p:cNvSpPr txBox="1"/>
          <p:nvPr/>
        </p:nvSpPr>
        <p:spPr>
          <a:xfrm>
            <a:off x="2106271" y="-763982"/>
            <a:ext cx="3715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</a:t>
            </a:r>
          </a:p>
        </p:txBody>
      </p:sp>
    </p:spTree>
    <p:extLst>
      <p:ext uri="{BB962C8B-B14F-4D97-AF65-F5344CB8AC3E}">
        <p14:creationId xmlns:p14="http://schemas.microsoft.com/office/powerpoint/2010/main" val="33164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29C53-CF30-86AE-A07D-CB780E4F6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9C73FB3-0E51-A47A-8660-FA07A48F2689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775CE8-3E92-3A21-46E7-D4A4B7D875CF}"/>
              </a:ext>
            </a:extLst>
          </p:cNvPr>
          <p:cNvSpPr txBox="1"/>
          <p:nvPr/>
        </p:nvSpPr>
        <p:spPr>
          <a:xfrm>
            <a:off x="96195" y="79580"/>
            <a:ext cx="3715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8398B-9355-BFE5-E0E9-D2C7E2217431}"/>
              </a:ext>
            </a:extLst>
          </p:cNvPr>
          <p:cNvSpPr txBox="1"/>
          <p:nvPr/>
        </p:nvSpPr>
        <p:spPr>
          <a:xfrm>
            <a:off x="277724" y="966218"/>
            <a:ext cx="1426781" cy="51077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ΔΕΔΟΜ</a:t>
            </a:r>
            <a:r>
              <a:rPr lang="en-GR" sz="1200">
                <a:solidFill>
                  <a:schemeClr val="bg1"/>
                </a:solidFill>
                <a:latin typeface="Aptos" panose="020B0004020202020204" pitchFamily="34" charset="0"/>
              </a:rPr>
              <a:t>Έ</a:t>
            </a: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ΝΑ εισόδου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146E2-72B0-DEDB-470B-665898CB1B77}"/>
              </a:ext>
            </a:extLst>
          </p:cNvPr>
          <p:cNvSpPr txBox="1"/>
          <p:nvPr/>
        </p:nvSpPr>
        <p:spPr>
          <a:xfrm>
            <a:off x="242465" y="1519932"/>
            <a:ext cx="220283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Βροχόπτωση</a:t>
            </a:r>
            <a:r>
              <a:rPr lang="en-US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(Male, Mithi)</a:t>
            </a:r>
            <a:endParaRPr lang="el-GR" sz="1100" i="1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Θερμοκρασία (Καστέλι, </a:t>
            </a:r>
            <a:r>
              <a:rPr lang="el-GR" sz="1100" i="1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Καψάλι</a:t>
            </a:r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)</a:t>
            </a:r>
          </a:p>
          <a:p>
            <a:r>
              <a:rPr lang="el-GR" sz="1100" i="1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Χρ</a:t>
            </a:r>
            <a:r>
              <a:rPr lang="en-US" sz="1100" i="1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ή</a:t>
            </a:r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σεις γης</a:t>
            </a:r>
          </a:p>
          <a:p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Πετρώματα</a:t>
            </a:r>
          </a:p>
          <a:p>
            <a:r>
              <a:rPr lang="el-GR" sz="1100" i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Χάρτης, συντεταγμένες</a:t>
            </a:r>
            <a:endParaRPr lang="en-GR" sz="1100" i="1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451C5-A054-65B6-A284-B7301E13F7FB}"/>
              </a:ext>
            </a:extLst>
          </p:cNvPr>
          <p:cNvSpPr txBox="1"/>
          <p:nvPr/>
        </p:nvSpPr>
        <p:spPr>
          <a:xfrm>
            <a:off x="3453853" y="1060883"/>
            <a:ext cx="1095702" cy="3064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SWAT</a:t>
            </a:r>
            <a:endParaRPr lang="el-GR" sz="12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9B559B-38C4-055B-2A65-86AE99E6E085}"/>
              </a:ext>
            </a:extLst>
          </p:cNvPr>
          <p:cNvSpPr txBox="1"/>
          <p:nvPr/>
        </p:nvSpPr>
        <p:spPr>
          <a:xfrm>
            <a:off x="6298903" y="1056797"/>
            <a:ext cx="2388474" cy="91940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sz="1200" b="1">
                <a:solidFill>
                  <a:schemeClr val="bg1"/>
                </a:solidFill>
                <a:latin typeface="Aptos" panose="020B0004020202020204" pitchFamily="34" charset="0"/>
              </a:rPr>
              <a:t>Δεδομένα εξόδου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Χάρτης περιοχής μελέτης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Υδρολογικά δεδομένα ποταμού </a:t>
            </a:r>
            <a:r>
              <a:rPr lang="el-GR" sz="1200" strike="sngStrike">
                <a:solidFill>
                  <a:schemeClr val="bg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6115B0-4033-5FF0-78E1-B793D42E409F}"/>
              </a:ext>
            </a:extLst>
          </p:cNvPr>
          <p:cNvSpPr txBox="1"/>
          <p:nvPr/>
        </p:nvSpPr>
        <p:spPr>
          <a:xfrm>
            <a:off x="4505145" y="1945955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200">
                <a:latin typeface="Aptos" panose="020B0004020202020204" pitchFamily="34" charset="0"/>
              </a:rPr>
              <a:t>Βαθμονόμηση</a:t>
            </a:r>
          </a:p>
          <a:p>
            <a:pPr algn="ctr"/>
            <a:r>
              <a:rPr lang="el-GR" sz="1200">
                <a:latin typeface="Aptos" panose="020B0004020202020204" pitchFamily="34" charset="0"/>
              </a:rPr>
              <a:t>Αλλαγή μεταβλητών</a:t>
            </a:r>
            <a:endParaRPr lang="en-GR" sz="1200">
              <a:latin typeface="Aptos" panose="020B0004020202020204" pitchFamily="34" charset="0"/>
            </a:endParaRP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252BF629-F70E-F230-D886-8D385A676402}"/>
              </a:ext>
            </a:extLst>
          </p:cNvPr>
          <p:cNvCxnSpPr>
            <a:cxnSpLocks/>
          </p:cNvCxnSpPr>
          <p:nvPr/>
        </p:nvCxnSpPr>
        <p:spPr>
          <a:xfrm>
            <a:off x="4549555" y="1251108"/>
            <a:ext cx="1749348" cy="2653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4398982-76B2-2389-244D-44306FCEAB31}"/>
              </a:ext>
            </a:extLst>
          </p:cNvPr>
          <p:cNvSpPr txBox="1"/>
          <p:nvPr/>
        </p:nvSpPr>
        <p:spPr>
          <a:xfrm>
            <a:off x="3125173" y="2823295"/>
            <a:ext cx="2093628" cy="51077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Επαλήθευση με έλεγχο παροχής (</a:t>
            </a:r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NSE, PBIAS</a:t>
            </a: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, </a:t>
            </a:r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RSR</a:t>
            </a: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)</a:t>
            </a:r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68C18542-F993-FAED-0936-1FED952ABB3E}"/>
              </a:ext>
            </a:extLst>
          </p:cNvPr>
          <p:cNvCxnSpPr>
            <a:cxnSpLocks/>
            <a:endCxn id="65" idx="0"/>
          </p:cNvCxnSpPr>
          <p:nvPr/>
        </p:nvCxnSpPr>
        <p:spPr>
          <a:xfrm rot="10800000" flipV="1">
            <a:off x="4171987" y="1976199"/>
            <a:ext cx="3321154" cy="84709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8E64BC3-EEFA-6E30-F79F-46EB7EC47675}"/>
              </a:ext>
            </a:extLst>
          </p:cNvPr>
          <p:cNvSpPr txBox="1"/>
          <p:nvPr/>
        </p:nvSpPr>
        <p:spPr>
          <a:xfrm>
            <a:off x="102541" y="2915640"/>
            <a:ext cx="2093628" cy="3064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Νέα δεδομένα 2000-2020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8ADC0A-F40C-080A-8647-2173006A7AD1}"/>
              </a:ext>
            </a:extLst>
          </p:cNvPr>
          <p:cNvSpPr txBox="1"/>
          <p:nvPr/>
        </p:nvSpPr>
        <p:spPr>
          <a:xfrm>
            <a:off x="601509" y="3921894"/>
            <a:ext cx="1095702" cy="3064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Aptos" panose="020B0004020202020204" pitchFamily="34" charset="0"/>
              </a:rPr>
              <a:t>SWAT</a:t>
            </a:r>
            <a:endParaRPr lang="el-GR" sz="12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2BB0A91-71BE-FCC7-8BA4-B69A73A925B9}"/>
              </a:ext>
            </a:extLst>
          </p:cNvPr>
          <p:cNvSpPr txBox="1"/>
          <p:nvPr/>
        </p:nvSpPr>
        <p:spPr>
          <a:xfrm>
            <a:off x="2316008" y="3823997"/>
            <a:ext cx="2464535" cy="51077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Υδατικό ισοζύγιο 1964-2020</a:t>
            </a:r>
          </a:p>
          <a:p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(Μύρτος, </a:t>
            </a:r>
            <a:r>
              <a:rPr lang="el-GR" sz="1200" err="1">
                <a:solidFill>
                  <a:schemeClr val="bg1"/>
                </a:solidFill>
                <a:latin typeface="Aptos" panose="020B0004020202020204" pitchFamily="34" charset="0"/>
              </a:rPr>
              <a:t>Μπραμιανά</a:t>
            </a:r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)</a:t>
            </a:r>
          </a:p>
        </p:txBody>
      </p: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893521DB-0121-85A4-AA7F-CE85EC1F150A}"/>
              </a:ext>
            </a:extLst>
          </p:cNvPr>
          <p:cNvCxnSpPr>
            <a:cxnSpLocks/>
          </p:cNvCxnSpPr>
          <p:nvPr/>
        </p:nvCxnSpPr>
        <p:spPr>
          <a:xfrm flipV="1">
            <a:off x="4781348" y="3401900"/>
            <a:ext cx="1498305" cy="660214"/>
          </a:xfrm>
          <a:prstGeom prst="bentConnector3">
            <a:avLst>
              <a:gd name="adj1" fmla="val 50000"/>
            </a:avLst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95C0676-93FD-8EAA-508A-0956266D9886}"/>
              </a:ext>
            </a:extLst>
          </p:cNvPr>
          <p:cNvSpPr txBox="1"/>
          <p:nvPr/>
        </p:nvSpPr>
        <p:spPr>
          <a:xfrm>
            <a:off x="6298903" y="2840044"/>
            <a:ext cx="1409101" cy="11237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Ισοζύγιο φράγματος / Αρδευτικές ανάγκες (Σενάρια)</a:t>
            </a:r>
          </a:p>
        </p:txBody>
      </p:sp>
      <p:cxnSp>
        <p:nvCxnSpPr>
          <p:cNvPr id="113" name="Elbow Connector 112">
            <a:extLst>
              <a:ext uri="{FF2B5EF4-FFF2-40B4-BE49-F238E27FC236}">
                <a16:creationId xmlns:a16="http://schemas.microsoft.com/office/drawing/2014/main" id="{B2CD630B-3D88-0032-54AD-A3C5C93FA923}"/>
              </a:ext>
            </a:extLst>
          </p:cNvPr>
          <p:cNvCxnSpPr>
            <a:cxnSpLocks/>
          </p:cNvCxnSpPr>
          <p:nvPr/>
        </p:nvCxnSpPr>
        <p:spPr>
          <a:xfrm>
            <a:off x="4800598" y="4062114"/>
            <a:ext cx="1479860" cy="4359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B3A1026-96FE-64CD-6BD4-FA9A16987007}"/>
              </a:ext>
            </a:extLst>
          </p:cNvPr>
          <p:cNvSpPr txBox="1"/>
          <p:nvPr/>
        </p:nvSpPr>
        <p:spPr>
          <a:xfrm>
            <a:off x="6366638" y="4205736"/>
            <a:ext cx="2396799" cy="51077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l-GR" sz="1200">
                <a:solidFill>
                  <a:schemeClr val="bg1"/>
                </a:solidFill>
                <a:latin typeface="Aptos" panose="020B0004020202020204" pitchFamily="34" charset="0"/>
              </a:rPr>
              <a:t>Αξιολόγηση παροχών για κάλυψη αρδευτικών αναγκών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1C8DF50-7F28-047D-E88F-C2EB27E6F428}"/>
              </a:ext>
            </a:extLst>
          </p:cNvPr>
          <p:cNvSpPr txBox="1"/>
          <p:nvPr/>
        </p:nvSpPr>
        <p:spPr>
          <a:xfrm>
            <a:off x="6298903" y="2559919"/>
            <a:ext cx="12218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i="1">
                <a:solidFill>
                  <a:srgbClr val="C00000"/>
                </a:solidFill>
                <a:latin typeface="Aptos" panose="020B0004020202020204" pitchFamily="34" charset="0"/>
              </a:rPr>
              <a:t>Ελλιπή δεδομένα</a:t>
            </a:r>
            <a:endParaRPr lang="en-GR" sz="1100" i="1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EE03C352-3D05-920B-04AC-B458F8847E61}"/>
              </a:ext>
            </a:extLst>
          </p:cNvPr>
          <p:cNvCxnSpPr>
            <a:stCxn id="3" idx="3"/>
            <a:endCxn id="12" idx="1"/>
          </p:cNvCxnSpPr>
          <p:nvPr/>
        </p:nvCxnSpPr>
        <p:spPr>
          <a:xfrm flipV="1">
            <a:off x="1704505" y="1214117"/>
            <a:ext cx="1749348" cy="7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8166CD2C-4372-4926-00F2-3F685527AB7A}"/>
              </a:ext>
            </a:extLst>
          </p:cNvPr>
          <p:cNvCxnSpPr>
            <a:stCxn id="78" idx="2"/>
            <a:endCxn id="79" idx="0"/>
          </p:cNvCxnSpPr>
          <p:nvPr/>
        </p:nvCxnSpPr>
        <p:spPr>
          <a:xfrm>
            <a:off x="1149355" y="3222107"/>
            <a:ext cx="5" cy="699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B5E2266-68A7-E8CB-0865-DF32E9690157}"/>
              </a:ext>
            </a:extLst>
          </p:cNvPr>
          <p:cNvCxnSpPr>
            <a:stCxn id="79" idx="3"/>
            <a:endCxn id="82" idx="1"/>
          </p:cNvCxnSpPr>
          <p:nvPr/>
        </p:nvCxnSpPr>
        <p:spPr>
          <a:xfrm>
            <a:off x="1697211" y="4075128"/>
            <a:ext cx="618797" cy="4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3A8D12BC-8C07-1D31-8AC2-6E3B6DC8D424}"/>
              </a:ext>
            </a:extLst>
          </p:cNvPr>
          <p:cNvCxnSpPr>
            <a:cxnSpLocks/>
            <a:stCxn id="65" idx="1"/>
            <a:endCxn id="78" idx="3"/>
          </p:cNvCxnSpPr>
          <p:nvPr/>
        </p:nvCxnSpPr>
        <p:spPr>
          <a:xfrm flipH="1" flipV="1">
            <a:off x="2196169" y="3068874"/>
            <a:ext cx="929004" cy="9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938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1D5F2-BEED-19B2-DC11-8E41CD8CC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EA8801C0-6DEC-8395-B973-3396A553437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3452A3B-6100-B1CB-4A3C-F90D48A6BF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027" y="736979"/>
            <a:ext cx="6795436" cy="334245"/>
          </a:xfrm>
        </p:spPr>
        <p:txBody>
          <a:bodyPr>
            <a:noAutofit/>
          </a:bodyPr>
          <a:lstStyle/>
          <a:p>
            <a:pPr algn="ctr"/>
            <a:r>
              <a:rPr lang="el-GR" sz="2400">
                <a:latin typeface="Aptos" panose="020B0004020202020204" pitchFamily="34" charset="0"/>
                <a:ea typeface="MS PGothic" panose="020B0600070205080204" pitchFamily="34" charset="-128"/>
              </a:rPr>
              <a:t>Ποταμός Μύρτος</a:t>
            </a:r>
            <a:endParaRPr lang="el-GR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0" name="Google Shape;219;p30">
            <a:extLst>
              <a:ext uri="{FF2B5EF4-FFF2-40B4-BE49-F238E27FC236}">
                <a16:creationId xmlns:a16="http://schemas.microsoft.com/office/drawing/2014/main" id="{B776D576-8AC7-CFD0-AD78-5935B10D0065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11" name="Google Shape;221;p30">
              <a:extLst>
                <a:ext uri="{FF2B5EF4-FFF2-40B4-BE49-F238E27FC236}">
                  <a16:creationId xmlns:a16="http://schemas.microsoft.com/office/drawing/2014/main" id="{515B5C34-7CAC-A9EF-1B0F-C373D0754305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0;p30">
              <a:extLst>
                <a:ext uri="{FF2B5EF4-FFF2-40B4-BE49-F238E27FC236}">
                  <a16:creationId xmlns:a16="http://schemas.microsoft.com/office/drawing/2014/main" id="{C70BEF70-A5CF-020A-A7EE-9E38BC27A015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" name="Γράφημα 6">
            <a:extLst>
              <a:ext uri="{FF2B5EF4-FFF2-40B4-BE49-F238E27FC236}">
                <a16:creationId xmlns:a16="http://schemas.microsoft.com/office/drawing/2014/main" id="{C6BDB70D-AE97-DC2C-7CFD-222D307F4D39}"/>
              </a:ext>
            </a:extLst>
          </p:cNvPr>
          <p:cNvGraphicFramePr/>
          <p:nvPr/>
        </p:nvGraphicFramePr>
        <p:xfrm>
          <a:off x="2983830" y="1291394"/>
          <a:ext cx="5669282" cy="2743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ECB0B56-CAAC-F46B-E2A7-77683294F534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882B5-942C-47BE-7B3F-D4646249E0E1}"/>
              </a:ext>
            </a:extLst>
          </p:cNvPr>
          <p:cNvSpPr txBox="1"/>
          <p:nvPr/>
        </p:nvSpPr>
        <p:spPr>
          <a:xfrm>
            <a:off x="96195" y="79580"/>
            <a:ext cx="517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Επαλήθευση μοντέλου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64E161-29D0-62E0-E7AA-F5573326DB56}"/>
              </a:ext>
            </a:extLst>
          </p:cNvPr>
          <p:cNvSpPr txBox="1"/>
          <p:nvPr/>
        </p:nvSpPr>
        <p:spPr>
          <a:xfrm>
            <a:off x="95789" y="1267063"/>
            <a:ext cx="27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Ικανοποιητική ακρίβεια μοντέλου</a:t>
            </a:r>
            <a:endParaRPr lang="en-GR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248F0D7-1DC4-2BCC-8A41-CFCBF4A6D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97799"/>
              </p:ext>
            </p:extLst>
          </p:nvPr>
        </p:nvGraphicFramePr>
        <p:xfrm>
          <a:off x="388018" y="2109356"/>
          <a:ext cx="1750980" cy="834106"/>
        </p:xfrm>
        <a:graphic>
          <a:graphicData uri="http://schemas.openxmlformats.org/drawingml/2006/table">
            <a:tbl>
              <a:tblPr firstRow="1" bandRow="1">
                <a:tableStyleId>{4F438938-326C-4F6E-95D5-55F0C36C8E9B}</a:tableStyleId>
              </a:tblPr>
              <a:tblGrid>
                <a:gridCol w="721076">
                  <a:extLst>
                    <a:ext uri="{9D8B030D-6E8A-4147-A177-3AD203B41FA5}">
                      <a16:colId xmlns:a16="http://schemas.microsoft.com/office/drawing/2014/main" val="3049903998"/>
                    </a:ext>
                  </a:extLst>
                </a:gridCol>
                <a:gridCol w="1029904">
                  <a:extLst>
                    <a:ext uri="{9D8B030D-6E8A-4147-A177-3AD203B41FA5}">
                      <a16:colId xmlns:a16="http://schemas.microsoft.com/office/drawing/2014/main" val="890532908"/>
                    </a:ext>
                  </a:extLst>
                </a:gridCol>
              </a:tblGrid>
              <a:tr h="24213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 dirty="0">
                          <a:effectLst/>
                        </a:rPr>
                        <a:t>NSE</a:t>
                      </a:r>
                      <a:endParaRPr lang="el-GR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200"/>
                        <a:t>0.94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855869"/>
                  </a:ext>
                </a:extLst>
              </a:tr>
              <a:tr h="2798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>
                          <a:effectLst/>
                        </a:rPr>
                        <a:t>PBIAS 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1.73</a:t>
                      </a:r>
                      <a:endParaRPr lang="el-G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5316"/>
                  </a:ext>
                </a:extLst>
              </a:tr>
              <a:tr h="2798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>
                          <a:effectLst/>
                        </a:rPr>
                        <a:t>RSR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0.07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5524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E95FC81-9925-5413-3E7E-6D5D0F540E5D}"/>
              </a:ext>
            </a:extLst>
          </p:cNvPr>
          <p:cNvGraphicFramePr>
            <a:graphicFrameLocks noGrp="1"/>
          </p:cNvGraphicFramePr>
          <p:nvPr/>
        </p:nvGraphicFramePr>
        <p:xfrm>
          <a:off x="0" y="4348957"/>
          <a:ext cx="5581015" cy="692150"/>
        </p:xfrm>
        <a:graphic>
          <a:graphicData uri="http://schemas.openxmlformats.org/drawingml/2006/table">
            <a:tbl>
              <a:tblPr firstRow="1" firstCol="1" bandRow="1">
                <a:tableStyleId>{4F438938-326C-4F6E-95D5-55F0C36C8E9B}</a:tableStyleId>
              </a:tblPr>
              <a:tblGrid>
                <a:gridCol w="1769110">
                  <a:extLst>
                    <a:ext uri="{9D8B030D-6E8A-4147-A177-3AD203B41FA5}">
                      <a16:colId xmlns:a16="http://schemas.microsoft.com/office/drawing/2014/main" val="2646180716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114752521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2708849214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4177404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Performance Rating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NSE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PBIAS (%)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RSR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299309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Very good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0.75&lt;NSE≤1.00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PBIAS&lt;±10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0.00≤RSR≤0.50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90610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Good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0.60&lt;NSE≤0.75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±10≤PBIAS&lt;±15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0.50&lt;RSR≤0.60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56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053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E1A95D8-9CC4-A64E-4020-771842911F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C7D67FB-F2E2-FA09-CAFF-7A95E9B349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027" y="736979"/>
            <a:ext cx="6795436" cy="334245"/>
          </a:xfrm>
        </p:spPr>
        <p:txBody>
          <a:bodyPr>
            <a:noAutofit/>
          </a:bodyPr>
          <a:lstStyle/>
          <a:p>
            <a:pPr algn="ctr"/>
            <a:r>
              <a:rPr lang="el-GR" sz="2400">
                <a:latin typeface="Aptos" panose="020B0004020202020204" pitchFamily="34" charset="0"/>
                <a:ea typeface="MS PGothic" panose="020B0600070205080204" pitchFamily="34" charset="-128"/>
              </a:rPr>
              <a:t>Ποταμός Μύρτος</a:t>
            </a:r>
            <a:endParaRPr lang="el-GR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0" name="Google Shape;219;p30">
            <a:extLst>
              <a:ext uri="{FF2B5EF4-FFF2-40B4-BE49-F238E27FC236}">
                <a16:creationId xmlns:a16="http://schemas.microsoft.com/office/drawing/2014/main" id="{CBCA9B75-A7C0-4991-3520-8D135811216D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11" name="Google Shape;221;p30">
              <a:extLst>
                <a:ext uri="{FF2B5EF4-FFF2-40B4-BE49-F238E27FC236}">
                  <a16:creationId xmlns:a16="http://schemas.microsoft.com/office/drawing/2014/main" id="{326ED94C-E26F-FD8C-88E6-A050B9852DDF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0;p30">
              <a:extLst>
                <a:ext uri="{FF2B5EF4-FFF2-40B4-BE49-F238E27FC236}">
                  <a16:creationId xmlns:a16="http://schemas.microsoft.com/office/drawing/2014/main" id="{5F7921FD-8B4B-ECC8-F504-74454D952685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" name="Γράφημα 6">
            <a:extLst>
              <a:ext uri="{FF2B5EF4-FFF2-40B4-BE49-F238E27FC236}">
                <a16:creationId xmlns:a16="http://schemas.microsoft.com/office/drawing/2014/main" id="{391FD3C4-1788-4B09-A646-E0B079A84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5931260"/>
              </p:ext>
            </p:extLst>
          </p:nvPr>
        </p:nvGraphicFramePr>
        <p:xfrm>
          <a:off x="3981987" y="1505681"/>
          <a:ext cx="4951926" cy="2539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5D6FB7C-E1FF-646E-5076-B627DF765A2D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F5BC18-7CDF-829C-6E72-C6C6CAB7D146}"/>
              </a:ext>
            </a:extLst>
          </p:cNvPr>
          <p:cNvSpPr txBox="1"/>
          <p:nvPr/>
        </p:nvSpPr>
        <p:spPr>
          <a:xfrm>
            <a:off x="96195" y="79580"/>
            <a:ext cx="517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Επαλήθευση μοντέλου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BC885-73BD-4305-AB99-E207DD8FE879}"/>
              </a:ext>
            </a:extLst>
          </p:cNvPr>
          <p:cNvSpPr txBox="1"/>
          <p:nvPr/>
        </p:nvSpPr>
        <p:spPr>
          <a:xfrm>
            <a:off x="95789" y="1267063"/>
            <a:ext cx="27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Ικανοποιητική ακρίβεια μοντέλου</a:t>
            </a:r>
            <a:endParaRPr lang="en-GR"/>
          </a:p>
        </p:txBody>
      </p:sp>
      <p:pic>
        <p:nvPicPr>
          <p:cNvPr id="18" name="Picture 17" descr="A graph showing the growth of a company&#10;&#10;AI-generated content may be incorrect.">
            <a:extLst>
              <a:ext uri="{FF2B5EF4-FFF2-40B4-BE49-F238E27FC236}">
                <a16:creationId xmlns:a16="http://schemas.microsoft.com/office/drawing/2014/main" id="{C2955CBB-4DA3-60A1-69E7-F0354BACA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9" y="2752930"/>
            <a:ext cx="3759869" cy="22619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5A900C4-C024-9511-3748-00BCFFF79152}"/>
              </a:ext>
            </a:extLst>
          </p:cNvPr>
          <p:cNvSpPr txBox="1"/>
          <p:nvPr/>
        </p:nvSpPr>
        <p:spPr>
          <a:xfrm>
            <a:off x="404663" y="2116532"/>
            <a:ext cx="1087157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/>
              <a:t>R</a:t>
            </a:r>
            <a:r>
              <a:rPr lang="en-US" sz="1600" baseline="30000"/>
              <a:t>2</a:t>
            </a:r>
            <a:r>
              <a:rPr lang="en-US" sz="1600"/>
              <a:t>= 0,9943</a:t>
            </a:r>
            <a:endParaRPr lang="en-GR" sz="1600" baseline="30000"/>
          </a:p>
        </p:txBody>
      </p:sp>
    </p:spTree>
    <p:extLst>
      <p:ext uri="{BB962C8B-B14F-4D97-AF65-F5344CB8AC3E}">
        <p14:creationId xmlns:p14="http://schemas.microsoft.com/office/powerpoint/2010/main" val="2042019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F4E8-804D-0CFE-915C-261CCF2C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AF9D626-4210-CCF9-E89B-A55A449670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97E3529-D48B-2A2B-3158-334F34738B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027" y="736979"/>
            <a:ext cx="6795436" cy="334245"/>
          </a:xfrm>
        </p:spPr>
        <p:txBody>
          <a:bodyPr>
            <a:noAutofit/>
          </a:bodyPr>
          <a:lstStyle/>
          <a:p>
            <a:pPr algn="ctr"/>
            <a:r>
              <a:rPr lang="el-GR" sz="2400">
                <a:latin typeface="Aptos" panose="020B0004020202020204" pitchFamily="34" charset="0"/>
                <a:ea typeface="MS PGothic" panose="020B0600070205080204" pitchFamily="34" charset="-128"/>
              </a:rPr>
              <a:t>Φράγμα </a:t>
            </a:r>
            <a:r>
              <a:rPr lang="el-GR" sz="2400" err="1">
                <a:latin typeface="Aptos" panose="020B0004020202020204" pitchFamily="34" charset="0"/>
                <a:ea typeface="MS PGothic" panose="020B0600070205080204" pitchFamily="34" charset="-128"/>
              </a:rPr>
              <a:t>Μπραμιανών</a:t>
            </a:r>
            <a:endParaRPr lang="el-GR" sz="2400">
              <a:latin typeface="Aptos" panose="020B00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0" name="Google Shape;219;p30">
            <a:extLst>
              <a:ext uri="{FF2B5EF4-FFF2-40B4-BE49-F238E27FC236}">
                <a16:creationId xmlns:a16="http://schemas.microsoft.com/office/drawing/2014/main" id="{015535BF-3FE8-BB24-59F7-A19C7F63175E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11" name="Google Shape;221;p30">
              <a:extLst>
                <a:ext uri="{FF2B5EF4-FFF2-40B4-BE49-F238E27FC236}">
                  <a16:creationId xmlns:a16="http://schemas.microsoft.com/office/drawing/2014/main" id="{7EC8EEDA-0B0F-8629-69B7-C041F28E6D85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0;p30">
              <a:extLst>
                <a:ext uri="{FF2B5EF4-FFF2-40B4-BE49-F238E27FC236}">
                  <a16:creationId xmlns:a16="http://schemas.microsoft.com/office/drawing/2014/main" id="{F9FC7C91-8DCB-4849-15F7-8AE9ED6B3631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54AF021-6A9B-5D46-03FF-55CE0F812A19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5A478-2D0E-81D6-7C20-B9DCC90E8D27}"/>
              </a:ext>
            </a:extLst>
          </p:cNvPr>
          <p:cNvSpPr txBox="1"/>
          <p:nvPr/>
        </p:nvSpPr>
        <p:spPr>
          <a:xfrm>
            <a:off x="96195" y="79580"/>
            <a:ext cx="517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Επαλήθευση μοντέλου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9B0D4E-9FB6-9540-9C47-840FA907B396}"/>
              </a:ext>
            </a:extLst>
          </p:cNvPr>
          <p:cNvSpPr txBox="1"/>
          <p:nvPr/>
        </p:nvSpPr>
        <p:spPr>
          <a:xfrm>
            <a:off x="95789" y="1267063"/>
            <a:ext cx="27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Ικανοποιητική ακρίβεια μοντέλου</a:t>
            </a:r>
            <a:endParaRPr lang="en-GR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9204DA2-3DAD-EB59-7BA9-6741C5B87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49576"/>
              </p:ext>
            </p:extLst>
          </p:nvPr>
        </p:nvGraphicFramePr>
        <p:xfrm>
          <a:off x="388018" y="2109356"/>
          <a:ext cx="1750980" cy="834106"/>
        </p:xfrm>
        <a:graphic>
          <a:graphicData uri="http://schemas.openxmlformats.org/drawingml/2006/table">
            <a:tbl>
              <a:tblPr firstRow="1" bandRow="1">
                <a:tableStyleId>{4F438938-326C-4F6E-95D5-55F0C36C8E9B}</a:tableStyleId>
              </a:tblPr>
              <a:tblGrid>
                <a:gridCol w="721076">
                  <a:extLst>
                    <a:ext uri="{9D8B030D-6E8A-4147-A177-3AD203B41FA5}">
                      <a16:colId xmlns:a16="http://schemas.microsoft.com/office/drawing/2014/main" val="3049903998"/>
                    </a:ext>
                  </a:extLst>
                </a:gridCol>
                <a:gridCol w="1029904">
                  <a:extLst>
                    <a:ext uri="{9D8B030D-6E8A-4147-A177-3AD203B41FA5}">
                      <a16:colId xmlns:a16="http://schemas.microsoft.com/office/drawing/2014/main" val="890532908"/>
                    </a:ext>
                  </a:extLst>
                </a:gridCol>
              </a:tblGrid>
              <a:tr h="24213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 dirty="0">
                          <a:effectLst/>
                        </a:rPr>
                        <a:t>NSE</a:t>
                      </a:r>
                      <a:endParaRPr lang="el-GR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0.68</a:t>
                      </a:r>
                      <a:endParaRPr lang="el-G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855869"/>
                  </a:ext>
                </a:extLst>
              </a:tr>
              <a:tr h="2798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>
                          <a:effectLst/>
                        </a:rPr>
                        <a:t>PBIAS 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-0.41</a:t>
                      </a:r>
                      <a:endParaRPr lang="el-G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5316"/>
                  </a:ext>
                </a:extLst>
              </a:tr>
              <a:tr h="27989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0">
                          <a:effectLst/>
                        </a:rPr>
                        <a:t>RSR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0.07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5524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6EF541-6326-8A72-DBA1-C41DD337A4E3}"/>
              </a:ext>
            </a:extLst>
          </p:cNvPr>
          <p:cNvGraphicFramePr>
            <a:graphicFrameLocks noGrp="1"/>
          </p:cNvGraphicFramePr>
          <p:nvPr/>
        </p:nvGraphicFramePr>
        <p:xfrm>
          <a:off x="0" y="4348957"/>
          <a:ext cx="5581015" cy="692150"/>
        </p:xfrm>
        <a:graphic>
          <a:graphicData uri="http://schemas.openxmlformats.org/drawingml/2006/table">
            <a:tbl>
              <a:tblPr firstRow="1" firstCol="1" bandRow="1">
                <a:tableStyleId>{4F438938-326C-4F6E-95D5-55F0C36C8E9B}</a:tableStyleId>
              </a:tblPr>
              <a:tblGrid>
                <a:gridCol w="1769110">
                  <a:extLst>
                    <a:ext uri="{9D8B030D-6E8A-4147-A177-3AD203B41FA5}">
                      <a16:colId xmlns:a16="http://schemas.microsoft.com/office/drawing/2014/main" val="2646180716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114752521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2708849214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4177404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Performance Rating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NSE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PBIAS (%)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RSR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299309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Very good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0.75&lt;NSE≤1.00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PBIAS&lt;±10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0.00≤RSR≤0.50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90610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Good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0.60&lt;NSE≤0.75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±10≤PBIAS&lt;±15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0.50&lt;RSR≤0.60</a:t>
                      </a:r>
                      <a:endParaRPr lang="el-GR" sz="1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56522"/>
                  </a:ext>
                </a:extLst>
              </a:tr>
            </a:tbl>
          </a:graphicData>
        </a:graphic>
      </p:graphicFrame>
      <p:graphicFrame>
        <p:nvGraphicFramePr>
          <p:cNvPr id="14" name="Γράφημα 2">
            <a:extLst>
              <a:ext uri="{FF2B5EF4-FFF2-40B4-BE49-F238E27FC236}">
                <a16:creationId xmlns:a16="http://schemas.microsoft.com/office/drawing/2014/main" id="{095173B4-E998-827C-23DD-A6A4AF463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1895440"/>
              </p:ext>
            </p:extLst>
          </p:nvPr>
        </p:nvGraphicFramePr>
        <p:xfrm>
          <a:off x="2987642" y="1209283"/>
          <a:ext cx="5768340" cy="2910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5344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2FED1-8E85-3D8D-D8FA-DF18AE33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9B72B9D-290A-01BC-5891-07641472BFB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2C0E77E-15CD-C66B-2810-DE4238F2CF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027" y="736979"/>
            <a:ext cx="6795436" cy="334245"/>
          </a:xfrm>
        </p:spPr>
        <p:txBody>
          <a:bodyPr>
            <a:noAutofit/>
          </a:bodyPr>
          <a:lstStyle/>
          <a:p>
            <a:pPr algn="ctr"/>
            <a:r>
              <a:rPr lang="el-GR" sz="2400">
                <a:latin typeface="Aptos" panose="020B0004020202020204" pitchFamily="34" charset="0"/>
                <a:ea typeface="MS PGothic" panose="020B0600070205080204" pitchFamily="34" charset="-128"/>
              </a:rPr>
              <a:t>Φράγμα </a:t>
            </a:r>
            <a:r>
              <a:rPr lang="el-GR" sz="2400" err="1">
                <a:latin typeface="Aptos" panose="020B0004020202020204" pitchFamily="34" charset="0"/>
                <a:ea typeface="MS PGothic" panose="020B0600070205080204" pitchFamily="34" charset="-128"/>
              </a:rPr>
              <a:t>Μπραμιανών</a:t>
            </a:r>
            <a:endParaRPr lang="el-GR" sz="2400">
              <a:latin typeface="Aptos" panose="020B00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0" name="Google Shape;219;p30">
            <a:extLst>
              <a:ext uri="{FF2B5EF4-FFF2-40B4-BE49-F238E27FC236}">
                <a16:creationId xmlns:a16="http://schemas.microsoft.com/office/drawing/2014/main" id="{5B1027C6-B5C2-73A8-57AA-9C9ECBD8031B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11" name="Google Shape;221;p30">
              <a:extLst>
                <a:ext uri="{FF2B5EF4-FFF2-40B4-BE49-F238E27FC236}">
                  <a16:creationId xmlns:a16="http://schemas.microsoft.com/office/drawing/2014/main" id="{95642FCE-6E1C-8C18-590B-8F7A72F9B428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0;p30">
              <a:extLst>
                <a:ext uri="{FF2B5EF4-FFF2-40B4-BE49-F238E27FC236}">
                  <a16:creationId xmlns:a16="http://schemas.microsoft.com/office/drawing/2014/main" id="{AF41B8FA-E982-19E4-E1C4-FDBB17F4B65E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255B00E-9E2C-1184-17C5-73C8F3D29520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D9A5F-5BEC-8605-14CF-95A4443448A6}"/>
              </a:ext>
            </a:extLst>
          </p:cNvPr>
          <p:cNvSpPr txBox="1"/>
          <p:nvPr/>
        </p:nvSpPr>
        <p:spPr>
          <a:xfrm>
            <a:off x="96195" y="79580"/>
            <a:ext cx="517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ΜΕΘΟΔΟΛΟΓΙΑ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Επαλήθευση μοντέλου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16A8C0-BD95-C9ED-41B7-47D7E167F4CB}"/>
              </a:ext>
            </a:extLst>
          </p:cNvPr>
          <p:cNvSpPr txBox="1"/>
          <p:nvPr/>
        </p:nvSpPr>
        <p:spPr>
          <a:xfrm>
            <a:off x="95789" y="1267063"/>
            <a:ext cx="279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Ικανοποιητική ακρίβεια μοντέλου</a:t>
            </a:r>
            <a:endParaRPr lang="en-GR"/>
          </a:p>
        </p:txBody>
      </p:sp>
      <p:graphicFrame>
        <p:nvGraphicFramePr>
          <p:cNvPr id="14" name="Γράφημα 2">
            <a:extLst>
              <a:ext uri="{FF2B5EF4-FFF2-40B4-BE49-F238E27FC236}">
                <a16:creationId xmlns:a16="http://schemas.microsoft.com/office/drawing/2014/main" id="{18C92B4E-93DF-F56D-0DCA-62815E3748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262864"/>
              </p:ext>
            </p:extLst>
          </p:nvPr>
        </p:nvGraphicFramePr>
        <p:xfrm>
          <a:off x="3392680" y="1267063"/>
          <a:ext cx="5509366" cy="2920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Picture 12" descr="A graph showing the growth of the number of percents&#10;&#10;AI-generated content may be incorrect.">
            <a:extLst>
              <a:ext uri="{FF2B5EF4-FFF2-40B4-BE49-F238E27FC236}">
                <a16:creationId xmlns:a16="http://schemas.microsoft.com/office/drawing/2014/main" id="{5B1AA1F9-3250-D525-9C92-2EE8C4C24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2" y="3118106"/>
            <a:ext cx="3199330" cy="19230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89168B-B49F-E879-D70F-8545552E7EFD}"/>
              </a:ext>
            </a:extLst>
          </p:cNvPr>
          <p:cNvSpPr txBox="1"/>
          <p:nvPr/>
        </p:nvSpPr>
        <p:spPr>
          <a:xfrm>
            <a:off x="552640" y="2320180"/>
            <a:ext cx="1087157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/>
              <a:t>R</a:t>
            </a:r>
            <a:r>
              <a:rPr lang="en-US" sz="1600" baseline="30000"/>
              <a:t>2</a:t>
            </a:r>
            <a:r>
              <a:rPr lang="en-US" sz="1600"/>
              <a:t>= 0,9971</a:t>
            </a:r>
            <a:endParaRPr lang="en-GR" sz="1600"/>
          </a:p>
        </p:txBody>
      </p:sp>
    </p:spTree>
    <p:extLst>
      <p:ext uri="{BB962C8B-B14F-4D97-AF65-F5344CB8AC3E}">
        <p14:creationId xmlns:p14="http://schemas.microsoft.com/office/powerpoint/2010/main" val="386995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9B66207-3E24-6CBB-FA8E-EB5DAD5D9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30" y="915059"/>
            <a:ext cx="4188841" cy="394867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DEACD7AB-7DD0-49D8-A959-F39E67BDC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219412"/>
              </p:ext>
            </p:extLst>
          </p:nvPr>
        </p:nvGraphicFramePr>
        <p:xfrm>
          <a:off x="5717136" y="1425802"/>
          <a:ext cx="3254223" cy="3488283"/>
        </p:xfrm>
        <a:graphic>
          <a:graphicData uri="http://schemas.openxmlformats.org/drawingml/2006/table">
            <a:tbl>
              <a:tblPr firstRow="1" bandRow="1">
                <a:tableStyleId>{4F438938-326C-4F6E-95D5-55F0C36C8E9B}</a:tableStyleId>
              </a:tblPr>
              <a:tblGrid>
                <a:gridCol w="1952117">
                  <a:extLst>
                    <a:ext uri="{9D8B030D-6E8A-4147-A177-3AD203B41FA5}">
                      <a16:colId xmlns:a16="http://schemas.microsoft.com/office/drawing/2014/main" val="2593438783"/>
                    </a:ext>
                  </a:extLst>
                </a:gridCol>
                <a:gridCol w="1302106">
                  <a:extLst>
                    <a:ext uri="{9D8B030D-6E8A-4147-A177-3AD203B41FA5}">
                      <a16:colId xmlns:a16="http://schemas.microsoft.com/office/drawing/2014/main" val="2651533686"/>
                    </a:ext>
                  </a:extLst>
                </a:gridCol>
              </a:tblGrid>
              <a:tr h="31694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P (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βροχόπτωση</a:t>
                      </a:r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582.3</a:t>
                      </a:r>
                      <a:r>
                        <a:rPr lang="en-US" dirty="0"/>
                        <a:t>mm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35270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bg1"/>
                          </a:solidFill>
                        </a:rPr>
                        <a:t>Q</a:t>
                      </a:r>
                      <a:r>
                        <a:rPr lang="el-GR" sz="1400" kern="100" dirty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sur</a:t>
                      </a:r>
                      <a:r>
                        <a:rPr lang="el-GR" sz="1400" kern="10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επιφανειακή απορροή)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12.87%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566446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bg1"/>
                          </a:solidFill>
                        </a:rPr>
                        <a:t>Q</a:t>
                      </a:r>
                      <a:r>
                        <a:rPr lang="el-GR" sz="1400" kern="100" dirty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lat</a:t>
                      </a:r>
                      <a:r>
                        <a:rPr lang="el-GR" sz="1400" kern="10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πλευρική υπόγεια ροή)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41.54%</a:t>
                      </a:r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64765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l-GR" sz="1400" kern="100" dirty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Qrtn</a:t>
                      </a:r>
                      <a:r>
                        <a:rPr lang="el-GR" sz="1400" kern="10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συμβολή ρηχού υδροφορέα)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2.07%</a:t>
                      </a:r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59321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bg1"/>
                          </a:solidFill>
                        </a:rPr>
                        <a:t>ET 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(εξατμισοδιαπνοή)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38.11%</a:t>
                      </a:r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12974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0" dirty="0" err="1">
                          <a:solidFill>
                            <a:schemeClr val="bg1"/>
                          </a:solidFill>
                        </a:rPr>
                        <a:t>Revap</a:t>
                      </a:r>
                      <a:r>
                        <a:rPr lang="fr-FR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l-GR" b="0" dirty="0" err="1">
                          <a:solidFill>
                            <a:schemeClr val="bg1"/>
                          </a:solidFill>
                        </a:rPr>
                        <a:t>επαναεξάρτηση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fr-F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5.42%</a:t>
                      </a:r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307189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r>
                        <a:rPr lang="fr-FR" b="0" dirty="0" err="1">
                          <a:solidFill>
                            <a:schemeClr val="bg1"/>
                          </a:solidFill>
                        </a:rPr>
                        <a:t>Qdeep</a:t>
                      </a:r>
                      <a:r>
                        <a:rPr lang="el-GR" b="0" dirty="0">
                          <a:solidFill>
                            <a:schemeClr val="bg1"/>
                          </a:solidFill>
                        </a:rPr>
                        <a:t> (βαθιά διήθηση)</a:t>
                      </a:r>
                      <a:r>
                        <a:rPr lang="fr-FR" b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l-GR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/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961596"/>
                  </a:ext>
                </a:extLst>
              </a:tr>
              <a:tr h="316941">
                <a:tc>
                  <a:txBody>
                    <a:bodyPr/>
                    <a:lstStyle/>
                    <a:p>
                      <a:r>
                        <a:rPr lang="el-GR" b="0">
                          <a:solidFill>
                            <a:schemeClr val="bg1"/>
                          </a:solidFill>
                        </a:rPr>
                        <a:t>Δ</a:t>
                      </a:r>
                      <a:r>
                        <a:rPr lang="en-US" b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l-GR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-1,85</a:t>
                      </a:r>
                      <a:r>
                        <a:rPr lang="en-US" dirty="0"/>
                        <a:t>mm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535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E2D2F9-3C05-9A00-C2B8-3F334C2628AC}"/>
              </a:ext>
            </a:extLst>
          </p:cNvPr>
          <p:cNvSpPr txBox="1"/>
          <p:nvPr/>
        </p:nvSpPr>
        <p:spPr>
          <a:xfrm>
            <a:off x="5717135" y="915059"/>
            <a:ext cx="325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Υδατικό Ισοζύγιο 1964-2020</a:t>
            </a:r>
            <a:endParaRPr lang="en-G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81385-86F8-CEBF-B90E-C8DE2FD7F8B9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A6CB03-F9D9-037A-AB84-F4E39A61224F}"/>
              </a:ext>
            </a:extLst>
          </p:cNvPr>
          <p:cNvSpPr txBox="1"/>
          <p:nvPr/>
        </p:nvSpPr>
        <p:spPr>
          <a:xfrm>
            <a:off x="96195" y="79580"/>
            <a:ext cx="517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Υδατικό Ισοζύγιο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23C25A39-2F11-1EBB-4E1A-A6C57B6101B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C1F0C79-4248-E188-8D0E-B6B41D05DB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40650" y="656911"/>
            <a:ext cx="6154656" cy="646331"/>
          </a:xfrm>
        </p:spPr>
        <p:txBody>
          <a:bodyPr>
            <a:normAutofit/>
          </a:bodyPr>
          <a:lstStyle/>
          <a:p>
            <a:pPr algn="ctr"/>
            <a:r>
              <a:rPr lang="el-GR" b="1">
                <a:latin typeface="Aptos" panose="020B0004020202020204" pitchFamily="34" charset="0"/>
              </a:rPr>
              <a:t>Αθροιστικές παροχές ποταμού Μύρτου για την περίοδο  51 ετών (1970-2020)</a:t>
            </a:r>
          </a:p>
          <a:p>
            <a:pPr algn="ctr"/>
            <a:endParaRPr lang="el-GR" b="1"/>
          </a:p>
        </p:txBody>
      </p:sp>
      <p:grpSp>
        <p:nvGrpSpPr>
          <p:cNvPr id="6" name="Google Shape;219;p30">
            <a:extLst>
              <a:ext uri="{FF2B5EF4-FFF2-40B4-BE49-F238E27FC236}">
                <a16:creationId xmlns:a16="http://schemas.microsoft.com/office/drawing/2014/main" id="{39D2F880-EF61-31A3-2A6E-F3FFD0D06C77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7" name="Google Shape;221;p30">
              <a:extLst>
                <a:ext uri="{FF2B5EF4-FFF2-40B4-BE49-F238E27FC236}">
                  <a16:creationId xmlns:a16="http://schemas.microsoft.com/office/drawing/2014/main" id="{D4E1365E-6362-73C4-66AD-00E7FAC852D1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0;p30">
              <a:extLst>
                <a:ext uri="{FF2B5EF4-FFF2-40B4-BE49-F238E27FC236}">
                  <a16:creationId xmlns:a16="http://schemas.microsoft.com/office/drawing/2014/main" id="{C2441547-B03E-E73C-76BF-499D3B210AB7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3" name="Γράφημα 2">
            <a:extLst>
              <a:ext uri="{FF2B5EF4-FFF2-40B4-BE49-F238E27FC236}">
                <a16:creationId xmlns:a16="http://schemas.microsoft.com/office/drawing/2014/main" id="{C459D4BB-815E-5FC0-A5A1-C275094207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2379109"/>
              </p:ext>
            </p:extLst>
          </p:nvPr>
        </p:nvGraphicFramePr>
        <p:xfrm>
          <a:off x="2768837" y="1225618"/>
          <a:ext cx="6026469" cy="300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A917D52-28F6-E79C-520C-968F54B82F24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6C5B12-EC4F-C7E7-CE65-21110580F61E}"/>
              </a:ext>
            </a:extLst>
          </p:cNvPr>
          <p:cNvSpPr txBox="1"/>
          <p:nvPr/>
        </p:nvSpPr>
        <p:spPr>
          <a:xfrm>
            <a:off x="96195" y="79580"/>
            <a:ext cx="5178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 dirty="0">
                <a:solidFill>
                  <a:schemeClr val="bg1"/>
                </a:solidFill>
                <a:latin typeface="Aptos" panose="020B0004020202020204" pitchFamily="34" charset="0"/>
              </a:rPr>
              <a:t>- Διάγραμμα Μύρτου 1970-2020</a:t>
            </a:r>
          </a:p>
          <a:p>
            <a:r>
              <a:rPr lang="el-GR"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el-GR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5FE7E-0A10-0C34-24B8-E35DB3A30E3B}"/>
              </a:ext>
            </a:extLst>
          </p:cNvPr>
          <p:cNvSpPr txBox="1"/>
          <p:nvPr/>
        </p:nvSpPr>
        <p:spPr>
          <a:xfrm>
            <a:off x="289389" y="2267845"/>
            <a:ext cx="1947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min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10×10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C8DBA6-2559-4A44-F180-60987EA299B8}"/>
              </a:ext>
            </a:extLst>
          </p:cNvPr>
          <p:cNvSpPr txBox="1"/>
          <p:nvPr/>
        </p:nvSpPr>
        <p:spPr>
          <a:xfrm>
            <a:off x="205368" y="1929291"/>
            <a:ext cx="2435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u="sng">
                <a:latin typeface="Aptos" panose="020B0004020202020204" pitchFamily="34" charset="0"/>
              </a:rPr>
              <a:t>Ετ</a:t>
            </a:r>
            <a:r>
              <a:rPr lang="en-GR" sz="1400" u="sng">
                <a:latin typeface="Aptos" panose="020B0004020202020204" pitchFamily="34" charset="0"/>
              </a:rPr>
              <a:t>ή</a:t>
            </a:r>
            <a:r>
              <a:rPr lang="el-GR" sz="1400" u="sng" err="1">
                <a:latin typeface="Aptos" panose="020B0004020202020204" pitchFamily="34" charset="0"/>
              </a:rPr>
              <a:t>σιες</a:t>
            </a:r>
            <a:r>
              <a:rPr lang="el-GR" sz="1400" u="sng">
                <a:latin typeface="Aptos" panose="020B0004020202020204" pitchFamily="34" charset="0"/>
              </a:rPr>
              <a:t> αθροιστικές παροχές</a:t>
            </a:r>
            <a:endParaRPr lang="en-GR" sz="1400" u="sng">
              <a:latin typeface="Aptos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6D860A-FD26-AD0C-FD71-A2DE40D0D970}"/>
              </a:ext>
            </a:extLst>
          </p:cNvPr>
          <p:cNvSpPr txBox="1"/>
          <p:nvPr/>
        </p:nvSpPr>
        <p:spPr>
          <a:xfrm>
            <a:off x="289389" y="2629091"/>
            <a:ext cx="1974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max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60×10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F847D8-DD28-41D7-9F1C-816EB092D80F}"/>
              </a:ext>
            </a:extLst>
          </p:cNvPr>
          <p:cNvSpPr txBox="1"/>
          <p:nvPr/>
        </p:nvSpPr>
        <p:spPr>
          <a:xfrm>
            <a:off x="289389" y="3003529"/>
            <a:ext cx="1893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av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29 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391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F20D1-9956-CDB5-925D-2D4FE3B07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B5EF794-82F4-515E-6D96-0B15810D4E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821A060-9366-848B-E6CA-88873FD38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1746" y="1009351"/>
            <a:ext cx="6154656" cy="40918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Διάγραμμα παροχής φράγματος Ιεράπετρας 1961-2020</a:t>
            </a:r>
          </a:p>
        </p:txBody>
      </p:sp>
      <p:grpSp>
        <p:nvGrpSpPr>
          <p:cNvPr id="6" name="Google Shape;219;p30">
            <a:extLst>
              <a:ext uri="{FF2B5EF4-FFF2-40B4-BE49-F238E27FC236}">
                <a16:creationId xmlns:a16="http://schemas.microsoft.com/office/drawing/2014/main" id="{301E3A43-8956-3ACE-9352-0934E17B6394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7" name="Google Shape;221;p30">
              <a:extLst>
                <a:ext uri="{FF2B5EF4-FFF2-40B4-BE49-F238E27FC236}">
                  <a16:creationId xmlns:a16="http://schemas.microsoft.com/office/drawing/2014/main" id="{77BB1F0F-766A-C89D-C2B8-DBFB5A2F002B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0;p30">
              <a:extLst>
                <a:ext uri="{FF2B5EF4-FFF2-40B4-BE49-F238E27FC236}">
                  <a16:creationId xmlns:a16="http://schemas.microsoft.com/office/drawing/2014/main" id="{3E186324-9510-74C0-76AD-146635A3CAE0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BCC9204-49A5-A36A-6C90-51E3AA936EE5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C7A98-661E-F19A-5A30-C82B3E519A09}"/>
              </a:ext>
            </a:extLst>
          </p:cNvPr>
          <p:cNvSpPr txBox="1"/>
          <p:nvPr/>
        </p:nvSpPr>
        <p:spPr>
          <a:xfrm>
            <a:off x="96195" y="79580"/>
            <a:ext cx="567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 dirty="0">
                <a:solidFill>
                  <a:schemeClr val="bg1"/>
                </a:solidFill>
                <a:latin typeface="Aptos" panose="020B0004020202020204" pitchFamily="34" charset="0"/>
              </a:rPr>
              <a:t>- Διάγραμμα </a:t>
            </a:r>
            <a:r>
              <a:rPr lang="el-GR" dirty="0" err="1">
                <a:solidFill>
                  <a:schemeClr val="bg1"/>
                </a:solidFill>
                <a:latin typeface="Aptos" panose="020B0004020202020204" pitchFamily="34" charset="0"/>
              </a:rPr>
              <a:t>Φρ</a:t>
            </a: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ά</a:t>
            </a:r>
            <a:r>
              <a:rPr lang="el-GR" dirty="0" err="1">
                <a:solidFill>
                  <a:schemeClr val="bg1"/>
                </a:solidFill>
                <a:latin typeface="Aptos" panose="020B0004020202020204" pitchFamily="34" charset="0"/>
              </a:rPr>
              <a:t>γματος</a:t>
            </a:r>
            <a:r>
              <a:rPr lang="el-GR" dirty="0">
                <a:solidFill>
                  <a:schemeClr val="bg1"/>
                </a:solidFill>
                <a:latin typeface="Aptos" panose="020B0004020202020204" pitchFamily="34" charset="0"/>
              </a:rPr>
              <a:t> 1970-2020</a:t>
            </a:r>
          </a:p>
          <a:p>
            <a:r>
              <a:rPr lang="el-GR"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el-GR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41854-B786-CDF8-6F78-F19F3F5BF6E7}"/>
              </a:ext>
            </a:extLst>
          </p:cNvPr>
          <p:cNvSpPr txBox="1"/>
          <p:nvPr/>
        </p:nvSpPr>
        <p:spPr>
          <a:xfrm>
            <a:off x="289389" y="2267845"/>
            <a:ext cx="1838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min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4×10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0C97AD-DC39-7AF3-E449-36D10575F724}"/>
              </a:ext>
            </a:extLst>
          </p:cNvPr>
          <p:cNvSpPr txBox="1"/>
          <p:nvPr/>
        </p:nvSpPr>
        <p:spPr>
          <a:xfrm>
            <a:off x="205368" y="1929291"/>
            <a:ext cx="2435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u="sng">
                <a:latin typeface="Aptos" panose="020B0004020202020204" pitchFamily="34" charset="0"/>
              </a:rPr>
              <a:t>Ετ</a:t>
            </a:r>
            <a:r>
              <a:rPr lang="en-GR" sz="1400" u="sng">
                <a:latin typeface="Aptos" panose="020B0004020202020204" pitchFamily="34" charset="0"/>
              </a:rPr>
              <a:t>ή</a:t>
            </a:r>
            <a:r>
              <a:rPr lang="el-GR" sz="1400" u="sng" err="1">
                <a:latin typeface="Aptos" panose="020B0004020202020204" pitchFamily="34" charset="0"/>
              </a:rPr>
              <a:t>σιες</a:t>
            </a:r>
            <a:r>
              <a:rPr lang="el-GR" sz="1400" u="sng">
                <a:latin typeface="Aptos" panose="020B0004020202020204" pitchFamily="34" charset="0"/>
              </a:rPr>
              <a:t> αθροιστικές παροχές</a:t>
            </a:r>
            <a:endParaRPr lang="en-GR" sz="1400" u="sng">
              <a:latin typeface="Aptos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6603E-D7CA-33A4-76CA-33FC2D85ADA0}"/>
              </a:ext>
            </a:extLst>
          </p:cNvPr>
          <p:cNvSpPr txBox="1"/>
          <p:nvPr/>
        </p:nvSpPr>
        <p:spPr>
          <a:xfrm>
            <a:off x="289389" y="2629091"/>
            <a:ext cx="1974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max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16×10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D3533-FEFD-F2E8-B9EF-D21AE5F57EDF}"/>
              </a:ext>
            </a:extLst>
          </p:cNvPr>
          <p:cNvSpPr txBox="1"/>
          <p:nvPr/>
        </p:nvSpPr>
        <p:spPr>
          <a:xfrm>
            <a:off x="289389" y="3003529"/>
            <a:ext cx="17840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Q</a:t>
            </a:r>
            <a:r>
              <a:rPr lang="en-US" sz="1600" b="1" baseline="-2500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av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= 9 ×10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6</a:t>
            </a:r>
            <a:r>
              <a:rPr lang="el-GR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</a:t>
            </a:r>
            <a:r>
              <a:rPr lang="en-US" sz="1600" b="1" baseline="300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/yr</a:t>
            </a:r>
            <a:endParaRPr lang="en-GR" sz="1600" b="1" baseline="3000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3" name="Γράφημα 2">
            <a:extLst>
              <a:ext uri="{FF2B5EF4-FFF2-40B4-BE49-F238E27FC236}">
                <a16:creationId xmlns:a16="http://schemas.microsoft.com/office/drawing/2014/main" id="{97955B4E-9106-4703-AF91-035271D8D1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561797"/>
              </p:ext>
            </p:extLst>
          </p:nvPr>
        </p:nvGraphicFramePr>
        <p:xfrm>
          <a:off x="3211604" y="1508403"/>
          <a:ext cx="5234940" cy="239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4660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0DF87-121D-9CF4-9A99-67F89627C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ED6F670F-27EA-E968-6B32-D96ED6D5C2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6" name="Google Shape;219;p30">
            <a:extLst>
              <a:ext uri="{FF2B5EF4-FFF2-40B4-BE49-F238E27FC236}">
                <a16:creationId xmlns:a16="http://schemas.microsoft.com/office/drawing/2014/main" id="{158AD5C2-A2C6-672F-48F7-15A296E38AFC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7" name="Google Shape;221;p30">
              <a:extLst>
                <a:ext uri="{FF2B5EF4-FFF2-40B4-BE49-F238E27FC236}">
                  <a16:creationId xmlns:a16="http://schemas.microsoft.com/office/drawing/2014/main" id="{AFD1AB3A-E279-D6D6-CCB8-13A16FD921B4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0;p30">
              <a:extLst>
                <a:ext uri="{FF2B5EF4-FFF2-40B4-BE49-F238E27FC236}">
                  <a16:creationId xmlns:a16="http://schemas.microsoft.com/office/drawing/2014/main" id="{15DE8B0A-567E-4F99-72C8-0C73B69819B1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9B49364-92E8-4FE8-B0D8-710BC6E37F36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DE46CF-E18C-A3C1-8D96-9D0E80A9A54C}"/>
              </a:ext>
            </a:extLst>
          </p:cNvPr>
          <p:cNvSpPr txBox="1"/>
          <p:nvPr/>
        </p:nvSpPr>
        <p:spPr>
          <a:xfrm>
            <a:off x="96195" y="79580"/>
            <a:ext cx="567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- Διάγραμμα </a:t>
            </a:r>
            <a:r>
              <a:rPr lang="el-GR" err="1">
                <a:solidFill>
                  <a:schemeClr val="bg1"/>
                </a:solidFill>
                <a:latin typeface="Aptos" panose="020B0004020202020204" pitchFamily="34" charset="0"/>
              </a:rPr>
              <a:t>Φρ</a:t>
            </a:r>
            <a:r>
              <a:rPr lang="en-US" err="1">
                <a:solidFill>
                  <a:schemeClr val="bg1"/>
                </a:solidFill>
                <a:latin typeface="Aptos" panose="020B0004020202020204" pitchFamily="34" charset="0"/>
              </a:rPr>
              <a:t>ά</a:t>
            </a:r>
            <a:r>
              <a:rPr lang="el-GR" err="1">
                <a:solidFill>
                  <a:schemeClr val="bg1"/>
                </a:solidFill>
                <a:latin typeface="Aptos" panose="020B0004020202020204" pitchFamily="34" charset="0"/>
              </a:rPr>
              <a:t>γματος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 1961-2020</a:t>
            </a:r>
          </a:p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el-GR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6" name="Γράφημα 2">
            <a:extLst>
              <a:ext uri="{FF2B5EF4-FFF2-40B4-BE49-F238E27FC236}">
                <a16:creationId xmlns:a16="http://schemas.microsoft.com/office/drawing/2014/main" id="{31E885C5-263D-FA57-88C3-C47356CC19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2661550"/>
              </p:ext>
            </p:extLst>
          </p:nvPr>
        </p:nvGraphicFramePr>
        <p:xfrm>
          <a:off x="3939612" y="1331268"/>
          <a:ext cx="4725824" cy="2878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054FFD0-1527-7A70-C210-770D83DD7B40}"/>
              </a:ext>
            </a:extLst>
          </p:cNvPr>
          <p:cNvSpPr txBox="1"/>
          <p:nvPr/>
        </p:nvSpPr>
        <p:spPr>
          <a:xfrm>
            <a:off x="4230168" y="789093"/>
            <a:ext cx="443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>
                <a:latin typeface="Aptos" panose="020B0004020202020204" pitchFamily="34" charset="0"/>
              </a:rPr>
              <a:t>Δεδομένα: ΤΟΕΒ Ιεράπετρας </a:t>
            </a:r>
            <a:r>
              <a:rPr lang="en-GB" sz="1200">
                <a:latin typeface="Aptos" panose="020B0004020202020204" pitchFamily="34" charset="0"/>
                <a:hlinkClick r:id="rId3"/>
              </a:rPr>
              <a:t>https://www.toebierapetras.gr/page.php?id=4&amp;lang=1</a:t>
            </a:r>
            <a:r>
              <a:rPr lang="el-GR" sz="1200">
                <a:latin typeface="Aptos" panose="020B0004020202020204" pitchFamily="34" charset="0"/>
              </a:rPr>
              <a:t> </a:t>
            </a:r>
            <a:endParaRPr lang="en-GR" sz="1200">
              <a:latin typeface="Aptos" panose="020B00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C72BFD-70C7-B359-13A1-5DE0AEC1E7E3}"/>
              </a:ext>
            </a:extLst>
          </p:cNvPr>
          <p:cNvCxnSpPr>
            <a:cxnSpLocks/>
          </p:cNvCxnSpPr>
          <p:nvPr/>
        </p:nvCxnSpPr>
        <p:spPr>
          <a:xfrm>
            <a:off x="4007978" y="2008263"/>
            <a:ext cx="483691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B50E39-3C2E-9A16-C122-EBD237080A1B}"/>
              </a:ext>
            </a:extLst>
          </p:cNvPr>
          <p:cNvCxnSpPr>
            <a:cxnSpLocks/>
          </p:cNvCxnSpPr>
          <p:nvPr/>
        </p:nvCxnSpPr>
        <p:spPr>
          <a:xfrm>
            <a:off x="3939612" y="2382854"/>
            <a:ext cx="483691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Γράφημα 2">
            <a:extLst>
              <a:ext uri="{FF2B5EF4-FFF2-40B4-BE49-F238E27FC236}">
                <a16:creationId xmlns:a16="http://schemas.microsoft.com/office/drawing/2014/main" id="{17D5E20D-9EE3-4E01-ED18-0551EB60C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892801"/>
              </p:ext>
            </p:extLst>
          </p:nvPr>
        </p:nvGraphicFramePr>
        <p:xfrm>
          <a:off x="96195" y="1418260"/>
          <a:ext cx="3663956" cy="2331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79566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B6570-2DD9-AD6E-AFD8-60EC4EC95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E59E8B7-7C0E-769B-8201-4C3BD8673C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6" name="Google Shape;219;p30">
            <a:extLst>
              <a:ext uri="{FF2B5EF4-FFF2-40B4-BE49-F238E27FC236}">
                <a16:creationId xmlns:a16="http://schemas.microsoft.com/office/drawing/2014/main" id="{B0FBA285-0A8D-5D9B-6FF3-0A4C4621CC1E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7" name="Google Shape;221;p30">
              <a:extLst>
                <a:ext uri="{FF2B5EF4-FFF2-40B4-BE49-F238E27FC236}">
                  <a16:creationId xmlns:a16="http://schemas.microsoft.com/office/drawing/2014/main" id="{14D7A158-F4ED-934D-C60D-9054A060152D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0;p30">
              <a:extLst>
                <a:ext uri="{FF2B5EF4-FFF2-40B4-BE49-F238E27FC236}">
                  <a16:creationId xmlns:a16="http://schemas.microsoft.com/office/drawing/2014/main" id="{FD478595-EA07-063F-8E1C-326A2C4B8440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F011CCB-EDF0-D866-0521-5DA1012034E0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09C004-27C0-D2BF-62EC-161D6EB04AF2}"/>
              </a:ext>
            </a:extLst>
          </p:cNvPr>
          <p:cNvSpPr txBox="1"/>
          <p:nvPr/>
        </p:nvSpPr>
        <p:spPr>
          <a:xfrm>
            <a:off x="96195" y="79580"/>
            <a:ext cx="567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- Διάγραμμα </a:t>
            </a:r>
            <a:r>
              <a:rPr lang="el-GR" err="1">
                <a:solidFill>
                  <a:schemeClr val="bg1"/>
                </a:solidFill>
                <a:latin typeface="Aptos" panose="020B0004020202020204" pitchFamily="34" charset="0"/>
              </a:rPr>
              <a:t>Φρ</a:t>
            </a:r>
            <a:r>
              <a:rPr lang="en-US" err="1">
                <a:solidFill>
                  <a:schemeClr val="bg1"/>
                </a:solidFill>
                <a:latin typeface="Aptos" panose="020B0004020202020204" pitchFamily="34" charset="0"/>
              </a:rPr>
              <a:t>ά</a:t>
            </a:r>
            <a:r>
              <a:rPr lang="el-GR" err="1">
                <a:solidFill>
                  <a:schemeClr val="bg1"/>
                </a:solidFill>
                <a:latin typeface="Aptos" panose="020B0004020202020204" pitchFamily="34" charset="0"/>
              </a:rPr>
              <a:t>γματος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 1961-2020</a:t>
            </a:r>
          </a:p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el-GR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12" name="Picture 11" descr="A graph showing the growth of a company&#10;&#10;AI-generated content may be incorrect.">
            <a:extLst>
              <a:ext uri="{FF2B5EF4-FFF2-40B4-BE49-F238E27FC236}">
                <a16:creationId xmlns:a16="http://schemas.microsoft.com/office/drawing/2014/main" id="{1EC6B41C-10D1-DB36-A863-D8C471168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773" y="1158191"/>
            <a:ext cx="6134621" cy="283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6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0D193210-99BB-95CB-CE54-D34944BB9F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71DA1C-EB51-4738-82DE-550BA1B6B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9" y="1446530"/>
            <a:ext cx="3728432" cy="2498147"/>
          </a:xfrm>
          <a:prstGeom prst="rect">
            <a:avLst/>
          </a:prstGeom>
          <a:noFill/>
        </p:spPr>
      </p:pic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CE727DC0-879E-E801-8513-E20C53C4C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541469"/>
              </p:ext>
            </p:extLst>
          </p:nvPr>
        </p:nvGraphicFramePr>
        <p:xfrm>
          <a:off x="4476541" y="1508157"/>
          <a:ext cx="4178089" cy="2132639"/>
        </p:xfrm>
        <a:graphic>
          <a:graphicData uri="http://schemas.openxmlformats.org/drawingml/2006/table">
            <a:tbl>
              <a:tblPr firstRow="1" firstCol="1" bandRow="1">
                <a:tableStyleId>{4F438938-326C-4F6E-95D5-55F0C36C8E9B}</a:tableStyleId>
              </a:tblPr>
              <a:tblGrid>
                <a:gridCol w="2175114">
                  <a:extLst>
                    <a:ext uri="{9D8B030D-6E8A-4147-A177-3AD203B41FA5}">
                      <a16:colId xmlns:a16="http://schemas.microsoft.com/office/drawing/2014/main" val="4219001439"/>
                    </a:ext>
                  </a:extLst>
                </a:gridCol>
                <a:gridCol w="1036804">
                  <a:extLst>
                    <a:ext uri="{9D8B030D-6E8A-4147-A177-3AD203B41FA5}">
                      <a16:colId xmlns:a16="http://schemas.microsoft.com/office/drawing/2014/main" val="1144258392"/>
                    </a:ext>
                  </a:extLst>
                </a:gridCol>
                <a:gridCol w="966171">
                  <a:extLst>
                    <a:ext uri="{9D8B030D-6E8A-4147-A177-3AD203B41FA5}">
                      <a16:colId xmlns:a16="http://schemas.microsoft.com/office/drawing/2014/main" val="1553772750"/>
                    </a:ext>
                  </a:extLst>
                </a:gridCol>
              </a:tblGrid>
              <a:tr h="4146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100" b="1" kern="0">
                          <a:solidFill>
                            <a:schemeClr val="tx1"/>
                          </a:solidFill>
                          <a:effectLst/>
                        </a:rPr>
                        <a:t>Αρδευόμενες Εκτάσεις – </a:t>
                      </a:r>
                      <a:r>
                        <a:rPr lang="el-GR" sz="1100" b="1" kern="0" err="1">
                          <a:solidFill>
                            <a:schemeClr val="tx1"/>
                          </a:solidFill>
                          <a:effectLst/>
                        </a:rPr>
                        <a:t>Irrigated</a:t>
                      </a:r>
                      <a:r>
                        <a:rPr lang="el-GR" sz="1100" b="1" ker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l-GR" sz="1100" b="1" kern="0" err="1">
                          <a:solidFill>
                            <a:schemeClr val="tx1"/>
                          </a:solidFill>
                          <a:effectLst/>
                        </a:rPr>
                        <a:t>Areas</a:t>
                      </a:r>
                      <a:r>
                        <a:rPr lang="el-GR" sz="1100" b="1" kern="0">
                          <a:solidFill>
                            <a:schemeClr val="tx1"/>
                          </a:solidFill>
                          <a:effectLst/>
                        </a:rPr>
                        <a:t> (στρέμματα)</a:t>
                      </a:r>
                      <a:endParaRPr lang="el-GR" sz="11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err="1">
                          <a:solidFill>
                            <a:schemeClr val="tx1"/>
                          </a:solidFill>
                          <a:effectLst/>
                        </a:rPr>
                        <a:t>Δήμος</a:t>
                      </a:r>
                      <a:r>
                        <a:rPr lang="en-US" sz="1100" b="1" kern="1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100" b="1" kern="100" err="1">
                          <a:solidFill>
                            <a:schemeClr val="tx1"/>
                          </a:solidFill>
                          <a:effectLst/>
                        </a:rPr>
                        <a:t>Ιερά</a:t>
                      </a:r>
                      <a:r>
                        <a:rPr lang="en-US" sz="1100" b="1" kern="100">
                          <a:solidFill>
                            <a:schemeClr val="tx1"/>
                          </a:solidFill>
                          <a:effectLst/>
                        </a:rPr>
                        <a:t>π</a:t>
                      </a:r>
                      <a:r>
                        <a:rPr lang="en-US" sz="1100" b="1" kern="100" err="1">
                          <a:solidFill>
                            <a:schemeClr val="tx1"/>
                          </a:solidFill>
                          <a:effectLst/>
                        </a:rPr>
                        <a:t>ετρ</a:t>
                      </a:r>
                      <a:r>
                        <a:rPr lang="en-US" sz="1100" b="1" kern="100">
                          <a:solidFill>
                            <a:schemeClr val="tx1"/>
                          </a:solidFill>
                          <a:effectLst/>
                        </a:rPr>
                        <a:t>α</a:t>
                      </a:r>
                      <a:r>
                        <a:rPr lang="en-US" sz="1100" b="1" kern="100" err="1">
                          <a:solidFill>
                            <a:schemeClr val="tx1"/>
                          </a:solidFill>
                          <a:effectLst/>
                        </a:rPr>
                        <a:t>ς</a:t>
                      </a:r>
                      <a:endParaRPr lang="el-GR" sz="11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>
                          <a:solidFill>
                            <a:schemeClr val="tx1"/>
                          </a:solidFill>
                          <a:effectLst/>
                        </a:rPr>
                        <a:t>Δ.Ε. </a:t>
                      </a:r>
                      <a:r>
                        <a:rPr lang="en-US" sz="1100" b="1" kern="100" err="1">
                          <a:solidFill>
                            <a:schemeClr val="tx1"/>
                          </a:solidFill>
                          <a:effectLst/>
                        </a:rPr>
                        <a:t>Ιερά</a:t>
                      </a:r>
                      <a:r>
                        <a:rPr lang="en-US" sz="1100" b="1" kern="100">
                          <a:solidFill>
                            <a:schemeClr val="tx1"/>
                          </a:solidFill>
                          <a:effectLst/>
                        </a:rPr>
                        <a:t>πετρας</a:t>
                      </a:r>
                      <a:endParaRPr lang="el-GR" sz="11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590533"/>
                  </a:ext>
                </a:extLst>
              </a:tr>
              <a:tr h="275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 err="1">
                          <a:effectLst/>
                        </a:rPr>
                        <a:t>Αροτραίες</a:t>
                      </a:r>
                      <a:r>
                        <a:rPr lang="el-GR" sz="1100" kern="0">
                          <a:effectLst/>
                        </a:rPr>
                        <a:t> – </a:t>
                      </a:r>
                      <a:r>
                        <a:rPr lang="el-GR" sz="1100" kern="0" err="1">
                          <a:effectLst/>
                        </a:rPr>
                        <a:t>Arable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276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167.4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6202362"/>
                  </a:ext>
                </a:extLst>
              </a:tr>
              <a:tr h="3082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Δενδρώδεις – Permanent </a:t>
                      </a:r>
                      <a:r>
                        <a:rPr lang="el-GR" sz="1100" kern="0" err="1">
                          <a:effectLst/>
                        </a:rPr>
                        <a:t>Crops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40867.8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31450.9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6041403"/>
                  </a:ext>
                </a:extLst>
              </a:tr>
              <a:tr h="275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Αμπέλια – </a:t>
                      </a:r>
                      <a:r>
                        <a:rPr lang="el-GR" sz="1100" kern="0" err="1">
                          <a:effectLst/>
                        </a:rPr>
                        <a:t>Vineyards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618.3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445.4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3404533"/>
                  </a:ext>
                </a:extLst>
              </a:tr>
              <a:tr h="3082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Θερμοκήπια – </a:t>
                      </a:r>
                      <a:r>
                        <a:rPr lang="el-GR" sz="1100" kern="0" err="1">
                          <a:effectLst/>
                        </a:rPr>
                        <a:t>Greenhouses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5937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5336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7257864"/>
                  </a:ext>
                </a:extLst>
              </a:tr>
              <a:tr h="275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 Λοιπές – </a:t>
                      </a:r>
                      <a:r>
                        <a:rPr lang="el-GR" sz="1100" kern="0" err="1">
                          <a:effectLst/>
                        </a:rPr>
                        <a:t>Other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762.1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506.3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1863674"/>
                  </a:ext>
                </a:extLst>
              </a:tr>
              <a:tr h="275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 err="1">
                          <a:effectLst/>
                        </a:rPr>
                        <a:t>Σύνολικά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>
                          <a:effectLst/>
                        </a:rPr>
                        <a:t>48461.2</a:t>
                      </a:r>
                      <a:endParaRPr lang="el-GR" sz="1100" kern="10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l-GR" sz="1100" kern="0" dirty="0">
                          <a:effectLst/>
                        </a:rPr>
                        <a:t>37906</a:t>
                      </a:r>
                      <a:endParaRPr lang="el-GR" sz="1100" kern="100" dirty="0">
                        <a:solidFill>
                          <a:srgbClr val="7B7B7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6534824"/>
                  </a:ext>
                </a:extLst>
              </a:tr>
            </a:tbl>
          </a:graphicData>
        </a:graphic>
      </p:graphicFrame>
      <p:grpSp>
        <p:nvGrpSpPr>
          <p:cNvPr id="7" name="Google Shape;219;p30">
            <a:extLst>
              <a:ext uri="{FF2B5EF4-FFF2-40B4-BE49-F238E27FC236}">
                <a16:creationId xmlns:a16="http://schemas.microsoft.com/office/drawing/2014/main" id="{F52EF32E-8170-C371-EBAC-ED95D158A5FE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8" name="Google Shape;221;p30">
              <a:extLst>
                <a:ext uri="{FF2B5EF4-FFF2-40B4-BE49-F238E27FC236}">
                  <a16:creationId xmlns:a16="http://schemas.microsoft.com/office/drawing/2014/main" id="{36EEED05-43EF-F2F2-ADBA-E397DD824BF5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0;p30">
              <a:extLst>
                <a:ext uri="{FF2B5EF4-FFF2-40B4-BE49-F238E27FC236}">
                  <a16:creationId xmlns:a16="http://schemas.microsoft.com/office/drawing/2014/main" id="{265AD21E-B8DA-81BB-F5B3-71D7C4FF51EB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1444CF9-2656-6C6D-1EBA-3B4A90972972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D903FC-EACE-A291-8322-D867E56D61B3}"/>
              </a:ext>
            </a:extLst>
          </p:cNvPr>
          <p:cNvSpPr txBox="1"/>
          <p:nvPr/>
        </p:nvSpPr>
        <p:spPr>
          <a:xfrm>
            <a:off x="96195" y="79580"/>
            <a:ext cx="567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Αρδευτικές ανάγκες</a:t>
            </a:r>
          </a:p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el-GR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39528FC-DC2A-2807-0AA8-6AFCCB1272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7667" y="823604"/>
            <a:ext cx="8251200" cy="342900"/>
          </a:xfrm>
        </p:spPr>
        <p:txBody>
          <a:bodyPr/>
          <a:lstStyle/>
          <a:p>
            <a:pPr algn="ctr"/>
            <a:r>
              <a:rPr lang="el-GR">
                <a:latin typeface="Aptos" panose="020B0004020202020204" pitchFamily="34" charset="0"/>
              </a:rPr>
              <a:t>Υπολογισμός αρδευτικών αναγκών με δεδομένα ΕΛΣΤΑΤ</a:t>
            </a:r>
            <a:endParaRPr lang="en-GR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20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B046B-DBD8-E84A-3F46-22D954AF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4">
            <a:extLst>
              <a:ext uri="{FF2B5EF4-FFF2-40B4-BE49-F238E27FC236}">
                <a16:creationId xmlns:a16="http://schemas.microsoft.com/office/drawing/2014/main" id="{56BDCD3D-6216-8C8B-D006-FC56CC2ECE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/>
          <a:stretch>
            <a:fillRect/>
          </a:stretch>
        </p:blipFill>
        <p:spPr bwMode="auto">
          <a:xfrm>
            <a:off x="-9626" y="411070"/>
            <a:ext cx="7333371" cy="46342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861D07A-8D08-539C-104A-EF8D80380D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Πίνακας 5">
                <a:extLst>
                  <a:ext uri="{FF2B5EF4-FFF2-40B4-BE49-F238E27FC236}">
                    <a16:creationId xmlns:a16="http://schemas.microsoft.com/office/drawing/2014/main" id="{7B82E351-4CD0-2F1B-1EE0-C9B16D0017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2886000"/>
                  </p:ext>
                </p:extLst>
              </p:nvPr>
            </p:nvGraphicFramePr>
            <p:xfrm>
              <a:off x="1404877" y="1642995"/>
              <a:ext cx="6121564" cy="704609"/>
            </p:xfrm>
            <a:graphic>
              <a:graphicData uri="http://schemas.openxmlformats.org/drawingml/2006/table">
                <a:tbl>
                  <a:tblPr firstRow="1" firstCol="1" bandRow="1">
                    <a:tableStyleId>{4F438938-326C-4F6E-95D5-55F0C36C8E9B}</a:tableStyleId>
                  </a:tblPr>
                  <a:tblGrid>
                    <a:gridCol w="2882708">
                      <a:extLst>
                        <a:ext uri="{9D8B030D-6E8A-4147-A177-3AD203B41FA5}">
                          <a16:colId xmlns:a16="http://schemas.microsoft.com/office/drawing/2014/main" val="4219001439"/>
                        </a:ext>
                      </a:extLst>
                    </a:gridCol>
                    <a:gridCol w="3238856">
                      <a:extLst>
                        <a:ext uri="{9D8B030D-6E8A-4147-A177-3AD203B41FA5}">
                          <a16:colId xmlns:a16="http://schemas.microsoft.com/office/drawing/2014/main" val="1144258392"/>
                        </a:ext>
                      </a:extLst>
                    </a:gridCol>
                  </a:tblGrid>
                  <a:tr h="35534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Αρδευομένη έκταση </a:t>
                          </a:r>
                          <a:endParaRPr lang="el-GR" sz="11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Ετήσιες αρδευτικές ανάγκες</a:t>
                          </a:r>
                          <a:r>
                            <a:rPr lang="en-US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περιοχής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590533"/>
                      </a:ext>
                    </a:extLst>
                  </a:tr>
                  <a:tr h="34926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2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l-GR" sz="1200" b="0" i="1" kern="100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8636.7</m:t>
                              </m:r>
                              <m:r>
                                <a:rPr lang="el-GR" sz="1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en-US" sz="1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h𝑎</m:t>
                              </m:r>
                            </m:oMath>
                          </a14:m>
                          <a:r>
                            <a:rPr lang="el-GR" sz="1200" kern="100" dirty="0"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l-GR" sz="120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86</m:t>
                              </m:r>
                              <m:r>
                                <a:rPr lang="el-GR" sz="1200" b="0" i="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l-GR" sz="120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367</m:t>
                              </m:r>
                              <m:r>
                                <a:rPr lang="el-GR" sz="1200" b="0" i="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l-GR" sz="120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200</m:t>
                              </m:r>
                              <m:sSup>
                                <m:sSupPr>
                                  <m:ctrlPr>
                                    <a:rPr lang="el-GR" sz="1200" i="1" kern="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kern="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200" i="1" kern="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l-GR" sz="1200" kern="100" dirty="0"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l-GR" sz="1200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86</m:t>
                              </m:r>
                              <m:r>
                                <a:rPr lang="el-GR" sz="1200" b="0" i="0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l-GR" sz="1200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367</m:t>
                              </m:r>
                              <m:r>
                                <a:rPr lang="el-GR" sz="1200" b="0" i="0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l-GR" sz="1200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200</m:t>
                              </m:r>
                              <m:r>
                                <a:rPr lang="el-GR" sz="1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a:rPr lang="el-GR" sz="12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  <m:r>
                                <a:rPr lang="el-GR" sz="1200" b="0" i="0" kern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r>
                                <a:rPr lang="el-GR" sz="1200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5</m:t>
                              </m:r>
                            </m:oMath>
                          </a14:m>
                          <a:r>
                            <a:rPr lang="el-GR" sz="1200" kern="100" dirty="0"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l-GR" sz="1200" b="1" i="1" kern="0" smtClean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𝟒𝟑</m:t>
                              </m:r>
                              <m:r>
                                <a:rPr lang="en-US" sz="1200" b="0" i="1" kern="0" smtClean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×10</m:t>
                              </m:r>
                              <m:r>
                                <a:rPr lang="en-US" sz="1200" b="0" i="1" kern="0" baseline="30000" smtClean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6</m:t>
                              </m:r>
                              <m:f>
                                <m:fPr>
                                  <m:ctrlPr>
                                    <a:rPr lang="el-GR" sz="1200" b="0" i="1" kern="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l-GR" sz="1200" b="0" i="1" kern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l-GR" sz="1200" b="0" i="1" kern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l-GR" sz="1200" b="0" i="1" kern="0" smtClean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l-GR" sz="1200" b="0" i="1" kern="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  <m:r>
                                    <a:rPr lang="en-US" sz="1200" b="0" i="1" kern="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𝑒𝑎𝑟</m:t>
                                  </m:r>
                                </m:den>
                              </m:f>
                              <m:r>
                                <a:rPr lang="el-GR" sz="1200" i="1" kern="0">
                                  <a:solidFill>
                                    <a:srgbClr val="C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</m:oMath>
                          </a14:m>
                          <a:endParaRPr lang="el-GR" sz="1200" kern="100" dirty="0"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6202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Πίνακας 5">
                <a:extLst>
                  <a:ext uri="{FF2B5EF4-FFF2-40B4-BE49-F238E27FC236}">
                    <a16:creationId xmlns:a16="http://schemas.microsoft.com/office/drawing/2014/main" id="{7B82E351-4CD0-2F1B-1EE0-C9B16D0017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2886000"/>
                  </p:ext>
                </p:extLst>
              </p:nvPr>
            </p:nvGraphicFramePr>
            <p:xfrm>
              <a:off x="1404877" y="1642995"/>
              <a:ext cx="6121564" cy="704609"/>
            </p:xfrm>
            <a:graphic>
              <a:graphicData uri="http://schemas.openxmlformats.org/drawingml/2006/table">
                <a:tbl>
                  <a:tblPr firstRow="1" firstCol="1" bandRow="1">
                    <a:tableStyleId>{4F438938-326C-4F6E-95D5-55F0C36C8E9B}</a:tableStyleId>
                  </a:tblPr>
                  <a:tblGrid>
                    <a:gridCol w="2882708">
                      <a:extLst>
                        <a:ext uri="{9D8B030D-6E8A-4147-A177-3AD203B41FA5}">
                          <a16:colId xmlns:a16="http://schemas.microsoft.com/office/drawing/2014/main" val="4219001439"/>
                        </a:ext>
                      </a:extLst>
                    </a:gridCol>
                    <a:gridCol w="3238856">
                      <a:extLst>
                        <a:ext uri="{9D8B030D-6E8A-4147-A177-3AD203B41FA5}">
                          <a16:colId xmlns:a16="http://schemas.microsoft.com/office/drawing/2014/main" val="1144258392"/>
                        </a:ext>
                      </a:extLst>
                    </a:gridCol>
                  </a:tblGrid>
                  <a:tr h="35534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Αρδευομένη έκταση </a:t>
                          </a:r>
                          <a:endParaRPr lang="el-GR" sz="1100" b="1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Ετήσιες αρδευτικές ανάγκες</a:t>
                          </a:r>
                          <a:r>
                            <a:rPr lang="en-US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περιοχής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9590533"/>
                      </a:ext>
                    </a:extLst>
                  </a:tr>
                  <a:tr h="349264"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11" t="-103448" r="-112896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89098" t="-103448" r="-376" b="-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620236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7" name="Google Shape;219;p30">
            <a:extLst>
              <a:ext uri="{FF2B5EF4-FFF2-40B4-BE49-F238E27FC236}">
                <a16:creationId xmlns:a16="http://schemas.microsoft.com/office/drawing/2014/main" id="{DAC436B1-793C-736C-38E5-62E3B23D985A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8" name="Google Shape;221;p30">
              <a:extLst>
                <a:ext uri="{FF2B5EF4-FFF2-40B4-BE49-F238E27FC236}">
                  <a16:creationId xmlns:a16="http://schemas.microsoft.com/office/drawing/2014/main" id="{6A77C1EB-EBEA-64F8-CD76-61ACA93E4BD7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0;p30">
              <a:extLst>
                <a:ext uri="{FF2B5EF4-FFF2-40B4-BE49-F238E27FC236}">
                  <a16:creationId xmlns:a16="http://schemas.microsoft.com/office/drawing/2014/main" id="{BA750FD4-D8DA-4642-B0AB-771CE8624A53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0E6A978-7B36-EDBE-4690-7F35656FF32E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4C61B-1159-35BA-B05F-8A37FB3637DD}"/>
              </a:ext>
            </a:extLst>
          </p:cNvPr>
          <p:cNvSpPr txBox="1"/>
          <p:nvPr/>
        </p:nvSpPr>
        <p:spPr>
          <a:xfrm>
            <a:off x="96195" y="79580"/>
            <a:ext cx="567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Έλεγχος κάλυψης αναγκών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4A05C2-9D37-0C3C-9172-0300683494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8812" y="780402"/>
            <a:ext cx="3833695" cy="610408"/>
          </a:xfrm>
          <a:prstGeom prst="roundRect">
            <a:avLst/>
          </a:prstGeom>
          <a:solidFill>
            <a:srgbClr val="E7E6E6">
              <a:alpha val="93725"/>
            </a:srgbClr>
          </a:solidFill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l-GR" b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Διερεύνηση κάλυψης αρδευτικών αναγκών περιοχής Ιεράπετρας</a:t>
            </a:r>
            <a:endParaRPr lang="en-GR" b="1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127D35C-6653-C3F7-2BEB-083232FB52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0389614"/>
                  </p:ext>
                </p:extLst>
              </p:nvPr>
            </p:nvGraphicFramePr>
            <p:xfrm>
              <a:off x="1404877" y="2543390"/>
              <a:ext cx="6121564" cy="724119"/>
            </p:xfrm>
            <a:graphic>
              <a:graphicData uri="http://schemas.openxmlformats.org/drawingml/2006/table">
                <a:tbl>
                  <a:tblPr firstRow="1" firstCol="1" bandRow="1">
                    <a:tableStyleId>{4F438938-326C-4F6E-95D5-55F0C36C8E9B}</a:tableStyleId>
                  </a:tblPr>
                  <a:tblGrid>
                    <a:gridCol w="2882708">
                      <a:extLst>
                        <a:ext uri="{9D8B030D-6E8A-4147-A177-3AD203B41FA5}">
                          <a16:colId xmlns:a16="http://schemas.microsoft.com/office/drawing/2014/main" val="2544348391"/>
                        </a:ext>
                      </a:extLst>
                    </a:gridCol>
                    <a:gridCol w="3238856">
                      <a:extLst>
                        <a:ext uri="{9D8B030D-6E8A-4147-A177-3AD203B41FA5}">
                          <a16:colId xmlns:a16="http://schemas.microsoft.com/office/drawing/2014/main" val="3380557948"/>
                        </a:ext>
                      </a:extLst>
                    </a:gridCol>
                  </a:tblGrid>
                  <a:tr h="27263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Μέση αθροιστική παροχή Μύρτου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Μέση αθροιστική παροχή φράγματος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9647860"/>
                      </a:ext>
                    </a:extLst>
                  </a:tr>
                  <a:tr h="43685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200" b="1" i="0" kern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𝟐𝟗</m:t>
                                </m:r>
                                <m:r>
                                  <a:rPr lang="en-US" sz="1200" b="0" i="1" kern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×10</m:t>
                                </m:r>
                                <m:r>
                                  <a:rPr lang="en-US" sz="1200" b="0" i="1" kern="0" baseline="30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6</m:t>
                                </m:r>
                                <m:f>
                                  <m:fPr>
                                    <m:ctrlPr>
                                      <a:rPr lang="el-GR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l-GR" sz="1200" i="1" ker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l-GR" sz="1200" i="1" ker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l-GR" sz="1200" b="0" i="1" kern="0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l-GR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  <m:r>
                                      <a:rPr lang="en-US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𝑒𝑎𝑟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l-GR" sz="12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200" b="1" i="0" kern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𝟗</m:t>
                                </m:r>
                                <m:r>
                                  <a:rPr lang="en-US" sz="1200" b="0" i="1" kern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×10</m:t>
                                </m:r>
                                <m:r>
                                  <a:rPr lang="en-US" sz="1200" b="0" i="1" kern="0" baseline="30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6</m:t>
                                </m:r>
                                <m:f>
                                  <m:fPr>
                                    <m:ctrlPr>
                                      <a:rPr lang="el-GR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l-GR" sz="1200" i="1" ker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l-GR" sz="1200" i="1" ker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l-GR" sz="1200" b="0" i="1" kern="0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l-GR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  <m:r>
                                      <a:rPr lang="en-US" sz="1200" i="1" ker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𝑒𝑎𝑟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l-GR" sz="1200" kern="100">
                            <a:solidFill>
                              <a:schemeClr val="tx1"/>
                            </a:solidFill>
                            <a:effectLst/>
                            <a:latin typeface="Aptos" panose="020B00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936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1127D35C-6653-C3F7-2BEB-083232FB52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0389614"/>
                  </p:ext>
                </p:extLst>
              </p:nvPr>
            </p:nvGraphicFramePr>
            <p:xfrm>
              <a:off x="1404877" y="2543390"/>
              <a:ext cx="6121564" cy="724119"/>
            </p:xfrm>
            <a:graphic>
              <a:graphicData uri="http://schemas.openxmlformats.org/drawingml/2006/table">
                <a:tbl>
                  <a:tblPr firstRow="1" firstCol="1" bandRow="1">
                    <a:tableStyleId>{4F438938-326C-4F6E-95D5-55F0C36C8E9B}</a:tableStyleId>
                  </a:tblPr>
                  <a:tblGrid>
                    <a:gridCol w="2882708">
                      <a:extLst>
                        <a:ext uri="{9D8B030D-6E8A-4147-A177-3AD203B41FA5}">
                          <a16:colId xmlns:a16="http://schemas.microsoft.com/office/drawing/2014/main" val="2544348391"/>
                        </a:ext>
                      </a:extLst>
                    </a:gridCol>
                    <a:gridCol w="3238856">
                      <a:extLst>
                        <a:ext uri="{9D8B030D-6E8A-4147-A177-3AD203B41FA5}">
                          <a16:colId xmlns:a16="http://schemas.microsoft.com/office/drawing/2014/main" val="3380557948"/>
                        </a:ext>
                      </a:extLst>
                    </a:gridCol>
                  </a:tblGrid>
                  <a:tr h="27263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Μέση αθροιστική παροχή Μύρτου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l-GR" sz="1100" b="1" kern="100">
                              <a:solidFill>
                                <a:schemeClr val="tx1"/>
                              </a:solidFill>
                              <a:effectLst/>
                              <a:latin typeface="Aptos" panose="020B00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Μέση αθροιστική παροχή φράγματος</a:t>
                          </a:r>
                        </a:p>
                      </a:txBody>
                      <a:tcPr marL="68580" marR="68580" marT="0" marB="0" anchor="ctr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9647860"/>
                      </a:ext>
                    </a:extLst>
                  </a:tr>
                  <a:tr h="451485">
                    <a:tc>
                      <a:txBody>
                        <a:bodyPr/>
                        <a:lstStyle/>
                        <a:p>
                          <a:endParaRPr lang="en-G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441" t="-63889" r="-113216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R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89063" t="-63889" r="-391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936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D9FAF94-12E1-C529-F38F-00110DA9B729}"/>
              </a:ext>
            </a:extLst>
          </p:cNvPr>
          <p:cNvSpPr txBox="1"/>
          <p:nvPr/>
        </p:nvSpPr>
        <p:spPr>
          <a:xfrm>
            <a:off x="7649869" y="2183615"/>
            <a:ext cx="1196411" cy="578882"/>
          </a:xfrm>
          <a:prstGeom prst="round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400" i="1">
                <a:solidFill>
                  <a:srgbClr val="C00000"/>
                </a:solidFill>
              </a:rPr>
              <a:t>Αδυναμία κάλυψης</a:t>
            </a:r>
            <a:endParaRPr lang="en-GR" sz="1400" i="1">
              <a:solidFill>
                <a:srgbClr val="C00000"/>
              </a:solidFill>
            </a:endParaRP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5EFB2505-8BC6-AFF0-8ACE-91572D6ED197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7621365" y="1859974"/>
            <a:ext cx="626710" cy="323641"/>
          </a:xfrm>
          <a:prstGeom prst="curved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EF37F54-CEB6-63E9-62EF-D49106A5B99E}"/>
              </a:ext>
            </a:extLst>
          </p:cNvPr>
          <p:cNvSpPr txBox="1"/>
          <p:nvPr/>
        </p:nvSpPr>
        <p:spPr>
          <a:xfrm>
            <a:off x="7621365" y="3309262"/>
            <a:ext cx="1363104" cy="578882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400" i="1">
                <a:sym typeface="Wingdings" pitchFamily="2" charset="2"/>
              </a:rPr>
              <a:t> </a:t>
            </a:r>
            <a:r>
              <a:rPr lang="el-GR" sz="1400" i="1"/>
              <a:t>Ανάγκη για γεωτρήσεις</a:t>
            </a:r>
            <a:endParaRPr lang="en-GR" sz="1400" i="1"/>
          </a:p>
        </p:txBody>
      </p:sp>
    </p:spTree>
    <p:extLst>
      <p:ext uri="{BB962C8B-B14F-4D97-AF65-F5344CB8AC3E}">
        <p14:creationId xmlns:p14="http://schemas.microsoft.com/office/powerpoint/2010/main" val="120247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0DDCB20-5C0C-7CFA-13D6-10F56B56FA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8A9117D-B50D-7C42-BDCE-AEDB2792B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803" y="838027"/>
            <a:ext cx="8251200" cy="342900"/>
          </a:xfrm>
        </p:spPr>
        <p:txBody>
          <a:bodyPr>
            <a:noAutofit/>
          </a:bodyPr>
          <a:lstStyle/>
          <a:p>
            <a:pPr algn="ctr"/>
            <a:r>
              <a:rPr lang="el-GR" sz="1600" b="1">
                <a:solidFill>
                  <a:schemeClr val="tx1"/>
                </a:solidFill>
              </a:rPr>
              <a:t>Χάρτης Γεωτρήσεων </a:t>
            </a:r>
            <a:r>
              <a:rPr lang="el-GR" sz="1600" b="1"/>
              <a:t>– Περιοχή Ιεράπετρας</a:t>
            </a:r>
            <a:endParaRPr lang="el-GR" sz="1600" b="1">
              <a:solidFill>
                <a:schemeClr val="tx1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AD0FBCD-597B-7A14-C343-905C1EA50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202" y="1366758"/>
            <a:ext cx="4518524" cy="2957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3133CA8D-70AD-038B-5A8C-C4103C2E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5" y="1366758"/>
            <a:ext cx="1826115" cy="28030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219;p30">
            <a:extLst>
              <a:ext uri="{FF2B5EF4-FFF2-40B4-BE49-F238E27FC236}">
                <a16:creationId xmlns:a16="http://schemas.microsoft.com/office/drawing/2014/main" id="{29989604-5FFF-C70A-BDBB-A2BEC626E89B}"/>
              </a:ext>
            </a:extLst>
          </p:cNvPr>
          <p:cNvGrpSpPr/>
          <p:nvPr/>
        </p:nvGrpSpPr>
        <p:grpSpPr>
          <a:xfrm>
            <a:off x="-190" y="3992625"/>
            <a:ext cx="9144098" cy="1150894"/>
            <a:chOff x="-190" y="3992625"/>
            <a:chExt cx="9144098" cy="1150894"/>
          </a:xfrm>
        </p:grpSpPr>
        <p:sp>
          <p:nvSpPr>
            <p:cNvPr id="8" name="Google Shape;221;p30">
              <a:extLst>
                <a:ext uri="{FF2B5EF4-FFF2-40B4-BE49-F238E27FC236}">
                  <a16:creationId xmlns:a16="http://schemas.microsoft.com/office/drawing/2014/main" id="{0DFE3A1D-7223-82E3-177A-F5229513A557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0;p30">
              <a:extLst>
                <a:ext uri="{FF2B5EF4-FFF2-40B4-BE49-F238E27FC236}">
                  <a16:creationId xmlns:a16="http://schemas.microsoft.com/office/drawing/2014/main" id="{A37A60C3-C6D9-A79F-09E4-8D64FF6D5C93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A772DA0-217E-FFA3-8207-A5847E1BF8FF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546EBB-0BDA-CC2C-8AC2-FA98BA793FF4}"/>
              </a:ext>
            </a:extLst>
          </p:cNvPr>
          <p:cNvSpPr txBox="1"/>
          <p:nvPr/>
        </p:nvSpPr>
        <p:spPr>
          <a:xfrm>
            <a:off x="96195" y="79580"/>
            <a:ext cx="567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ΑΠΟΤΕΛΕΣΜΑΤΑ </a:t>
            </a:r>
            <a:r>
              <a:rPr lang="el-GR">
                <a:solidFill>
                  <a:schemeClr val="bg1"/>
                </a:solidFill>
                <a:latin typeface="Aptos" panose="020B0004020202020204" pitchFamily="34" charset="0"/>
              </a:rPr>
              <a:t>– Έλεγχος κάλυψης αναγκών</a:t>
            </a:r>
          </a:p>
        </p:txBody>
      </p:sp>
    </p:spTree>
    <p:extLst>
      <p:ext uri="{BB962C8B-B14F-4D97-AF65-F5344CB8AC3E}">
        <p14:creationId xmlns:p14="http://schemas.microsoft.com/office/powerpoint/2010/main" val="363089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3398DAA-4A32-16A1-2EAF-84A2C9F291D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5" name="Google Shape;219;p30">
            <a:extLst>
              <a:ext uri="{FF2B5EF4-FFF2-40B4-BE49-F238E27FC236}">
                <a16:creationId xmlns:a16="http://schemas.microsoft.com/office/drawing/2014/main" id="{6902D90A-BDBA-16EE-A14D-743AFBBF4A9F}"/>
              </a:ext>
            </a:extLst>
          </p:cNvPr>
          <p:cNvGrpSpPr/>
          <p:nvPr/>
        </p:nvGrpSpPr>
        <p:grpSpPr>
          <a:xfrm>
            <a:off x="0" y="3992606"/>
            <a:ext cx="9144098" cy="1150894"/>
            <a:chOff x="-190" y="3992625"/>
            <a:chExt cx="9144098" cy="1150894"/>
          </a:xfrm>
        </p:grpSpPr>
        <p:sp>
          <p:nvSpPr>
            <p:cNvPr id="6" name="Google Shape;221;p30">
              <a:extLst>
                <a:ext uri="{FF2B5EF4-FFF2-40B4-BE49-F238E27FC236}">
                  <a16:creationId xmlns:a16="http://schemas.microsoft.com/office/drawing/2014/main" id="{CE3FDF53-6396-7473-CA1D-63F42CF23254}"/>
                </a:ext>
              </a:extLst>
            </p:cNvPr>
            <p:cNvSpPr/>
            <p:nvPr/>
          </p:nvSpPr>
          <p:spPr>
            <a:xfrm flipH="1">
              <a:off x="-190" y="3992625"/>
              <a:ext cx="9144090" cy="1102946"/>
            </a:xfrm>
            <a:custGeom>
              <a:avLst/>
              <a:gdLst/>
              <a:ahLst/>
              <a:cxnLst/>
              <a:rect l="l" t="t" r="r" b="b"/>
              <a:pathLst>
                <a:path w="223258" h="31307" extrusionOk="0">
                  <a:moveTo>
                    <a:pt x="1" y="0"/>
                  </a:moveTo>
                  <a:lnTo>
                    <a:pt x="1" y="19302"/>
                  </a:lnTo>
                  <a:cubicBezTo>
                    <a:pt x="2071" y="19039"/>
                    <a:pt x="4134" y="18908"/>
                    <a:pt x="6193" y="18908"/>
                  </a:cubicBezTo>
                  <a:cubicBezTo>
                    <a:pt x="11993" y="18908"/>
                    <a:pt x="17753" y="19951"/>
                    <a:pt x="23497" y="22037"/>
                  </a:cubicBezTo>
                  <a:cubicBezTo>
                    <a:pt x="26857" y="23005"/>
                    <a:pt x="30218" y="23489"/>
                    <a:pt x="33580" y="23489"/>
                  </a:cubicBezTo>
                  <a:cubicBezTo>
                    <a:pt x="39402" y="23489"/>
                    <a:pt x="45228" y="22040"/>
                    <a:pt x="51066" y="19150"/>
                  </a:cubicBezTo>
                  <a:cubicBezTo>
                    <a:pt x="56310" y="17437"/>
                    <a:pt x="61280" y="16580"/>
                    <a:pt x="65980" y="16580"/>
                  </a:cubicBezTo>
                  <a:cubicBezTo>
                    <a:pt x="74626" y="16580"/>
                    <a:pt x="82359" y="19480"/>
                    <a:pt x="89212" y="25290"/>
                  </a:cubicBezTo>
                  <a:cubicBezTo>
                    <a:pt x="92197" y="27798"/>
                    <a:pt x="96003" y="29060"/>
                    <a:pt x="100643" y="29060"/>
                  </a:cubicBezTo>
                  <a:cubicBezTo>
                    <a:pt x="104603" y="29060"/>
                    <a:pt x="109170" y="28140"/>
                    <a:pt x="114349" y="26293"/>
                  </a:cubicBezTo>
                  <a:cubicBezTo>
                    <a:pt x="117466" y="25503"/>
                    <a:pt x="120820" y="25105"/>
                    <a:pt x="124413" y="25105"/>
                  </a:cubicBezTo>
                  <a:cubicBezTo>
                    <a:pt x="130773" y="25105"/>
                    <a:pt x="137882" y="26351"/>
                    <a:pt x="145748" y="28876"/>
                  </a:cubicBezTo>
                  <a:cubicBezTo>
                    <a:pt x="152699" y="30492"/>
                    <a:pt x="158847" y="31306"/>
                    <a:pt x="164207" y="31306"/>
                  </a:cubicBezTo>
                  <a:cubicBezTo>
                    <a:pt x="169230" y="31306"/>
                    <a:pt x="173561" y="30591"/>
                    <a:pt x="177208" y="29150"/>
                  </a:cubicBezTo>
                  <a:cubicBezTo>
                    <a:pt x="184685" y="26201"/>
                    <a:pt x="193044" y="24621"/>
                    <a:pt x="202223" y="24469"/>
                  </a:cubicBezTo>
                  <a:cubicBezTo>
                    <a:pt x="207148" y="24408"/>
                    <a:pt x="211251" y="22463"/>
                    <a:pt x="214503" y="18633"/>
                  </a:cubicBezTo>
                  <a:cubicBezTo>
                    <a:pt x="217695" y="14864"/>
                    <a:pt x="220674" y="12827"/>
                    <a:pt x="223257" y="12523"/>
                  </a:cubicBezTo>
                  <a:lnTo>
                    <a:pt x="223257" y="5320"/>
                  </a:lnTo>
                  <a:cubicBezTo>
                    <a:pt x="222394" y="5003"/>
                    <a:pt x="221493" y="4844"/>
                    <a:pt x="220553" y="4844"/>
                  </a:cubicBezTo>
                  <a:cubicBezTo>
                    <a:pt x="216262" y="4844"/>
                    <a:pt x="211167" y="8151"/>
                    <a:pt x="205233" y="14833"/>
                  </a:cubicBezTo>
                  <a:cubicBezTo>
                    <a:pt x="202016" y="19315"/>
                    <a:pt x="197131" y="21556"/>
                    <a:pt x="190556" y="21556"/>
                  </a:cubicBezTo>
                  <a:cubicBezTo>
                    <a:pt x="189550" y="21556"/>
                    <a:pt x="188505" y="21504"/>
                    <a:pt x="187421" y="21399"/>
                  </a:cubicBezTo>
                  <a:cubicBezTo>
                    <a:pt x="186995" y="21376"/>
                    <a:pt x="186568" y="21365"/>
                    <a:pt x="186141" y="21365"/>
                  </a:cubicBezTo>
                  <a:cubicBezTo>
                    <a:pt x="181441" y="21365"/>
                    <a:pt x="176630" y="22742"/>
                    <a:pt x="171615" y="25472"/>
                  </a:cubicBezTo>
                  <a:cubicBezTo>
                    <a:pt x="167593" y="27181"/>
                    <a:pt x="163251" y="28036"/>
                    <a:pt x="158590" y="28036"/>
                  </a:cubicBezTo>
                  <a:cubicBezTo>
                    <a:pt x="151065" y="28036"/>
                    <a:pt x="142708" y="25806"/>
                    <a:pt x="133529" y="21338"/>
                  </a:cubicBezTo>
                  <a:cubicBezTo>
                    <a:pt x="129974" y="19978"/>
                    <a:pt x="126301" y="19300"/>
                    <a:pt x="122506" y="19300"/>
                  </a:cubicBezTo>
                  <a:cubicBezTo>
                    <a:pt x="117054" y="19300"/>
                    <a:pt x="111350" y="20701"/>
                    <a:pt x="105383" y="23496"/>
                  </a:cubicBezTo>
                  <a:cubicBezTo>
                    <a:pt x="103566" y="24352"/>
                    <a:pt x="101831" y="24779"/>
                    <a:pt x="100178" y="24779"/>
                  </a:cubicBezTo>
                  <a:cubicBezTo>
                    <a:pt x="96605" y="24779"/>
                    <a:pt x="93416" y="22784"/>
                    <a:pt x="90610" y="18815"/>
                  </a:cubicBezTo>
                  <a:cubicBezTo>
                    <a:pt x="88756" y="15624"/>
                    <a:pt x="85778" y="12402"/>
                    <a:pt x="81704" y="9180"/>
                  </a:cubicBezTo>
                  <a:cubicBezTo>
                    <a:pt x="78490" y="6749"/>
                    <a:pt x="74729" y="5533"/>
                    <a:pt x="70422" y="5533"/>
                  </a:cubicBezTo>
                  <a:cubicBezTo>
                    <a:pt x="63201" y="5533"/>
                    <a:pt x="54447" y="8952"/>
                    <a:pt x="44166" y="15806"/>
                  </a:cubicBezTo>
                  <a:cubicBezTo>
                    <a:pt x="40599" y="17277"/>
                    <a:pt x="37297" y="18015"/>
                    <a:pt x="34257" y="18015"/>
                  </a:cubicBezTo>
                  <a:cubicBezTo>
                    <a:pt x="29448" y="18015"/>
                    <a:pt x="25296" y="16169"/>
                    <a:pt x="21795" y="12463"/>
                  </a:cubicBezTo>
                  <a:cubicBezTo>
                    <a:pt x="15290" y="4195"/>
                    <a:pt x="8056" y="61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0;p30">
              <a:extLst>
                <a:ext uri="{FF2B5EF4-FFF2-40B4-BE49-F238E27FC236}">
                  <a16:creationId xmlns:a16="http://schemas.microsoft.com/office/drawing/2014/main" id="{5508B69A-4E7D-0CE2-44CF-03BA3DDC83F7}"/>
                </a:ext>
              </a:extLst>
            </p:cNvPr>
            <p:cNvSpPr/>
            <p:nvPr/>
          </p:nvSpPr>
          <p:spPr>
            <a:xfrm flipH="1">
              <a:off x="0" y="4427082"/>
              <a:ext cx="9143908" cy="716437"/>
            </a:xfrm>
            <a:custGeom>
              <a:avLst/>
              <a:gdLst/>
              <a:ahLst/>
              <a:cxnLst/>
              <a:rect l="l" t="t" r="r" b="b"/>
              <a:pathLst>
                <a:path w="223349" h="20336" extrusionOk="0">
                  <a:moveTo>
                    <a:pt x="223348" y="1"/>
                  </a:moveTo>
                  <a:cubicBezTo>
                    <a:pt x="220765" y="274"/>
                    <a:pt x="217786" y="2311"/>
                    <a:pt x="214503" y="6141"/>
                  </a:cubicBezTo>
                  <a:cubicBezTo>
                    <a:pt x="211220" y="10001"/>
                    <a:pt x="207117" y="11916"/>
                    <a:pt x="202254" y="12007"/>
                  </a:cubicBezTo>
                  <a:cubicBezTo>
                    <a:pt x="193044" y="12159"/>
                    <a:pt x="184685" y="13709"/>
                    <a:pt x="177208" y="16688"/>
                  </a:cubicBezTo>
                  <a:cubicBezTo>
                    <a:pt x="173591" y="18114"/>
                    <a:pt x="169270" y="18822"/>
                    <a:pt x="164246" y="18822"/>
                  </a:cubicBezTo>
                  <a:cubicBezTo>
                    <a:pt x="158882" y="18822"/>
                    <a:pt x="152716" y="18015"/>
                    <a:pt x="145748" y="16414"/>
                  </a:cubicBezTo>
                  <a:cubicBezTo>
                    <a:pt x="137879" y="13888"/>
                    <a:pt x="130767" y="12629"/>
                    <a:pt x="124413" y="12629"/>
                  </a:cubicBezTo>
                  <a:cubicBezTo>
                    <a:pt x="120827" y="12629"/>
                    <a:pt x="117483" y="13030"/>
                    <a:pt x="114380" y="13831"/>
                  </a:cubicBezTo>
                  <a:cubicBezTo>
                    <a:pt x="109200" y="15664"/>
                    <a:pt x="104634" y="16583"/>
                    <a:pt x="100670" y="16583"/>
                  </a:cubicBezTo>
                  <a:cubicBezTo>
                    <a:pt x="96028" y="16583"/>
                    <a:pt x="92213" y="15323"/>
                    <a:pt x="89212" y="12797"/>
                  </a:cubicBezTo>
                  <a:cubicBezTo>
                    <a:pt x="82409" y="6997"/>
                    <a:pt x="74678" y="4110"/>
                    <a:pt x="66035" y="4110"/>
                  </a:cubicBezTo>
                  <a:cubicBezTo>
                    <a:pt x="61316" y="4110"/>
                    <a:pt x="56325" y="4970"/>
                    <a:pt x="51065" y="6688"/>
                  </a:cubicBezTo>
                  <a:cubicBezTo>
                    <a:pt x="45249" y="9577"/>
                    <a:pt x="39433" y="11013"/>
                    <a:pt x="33616" y="11013"/>
                  </a:cubicBezTo>
                  <a:cubicBezTo>
                    <a:pt x="30253" y="11013"/>
                    <a:pt x="26890" y="10533"/>
                    <a:pt x="23527" y="9575"/>
                  </a:cubicBezTo>
                  <a:cubicBezTo>
                    <a:pt x="17813" y="7477"/>
                    <a:pt x="12065" y="6428"/>
                    <a:pt x="6285" y="6428"/>
                  </a:cubicBezTo>
                  <a:cubicBezTo>
                    <a:pt x="4195" y="6428"/>
                    <a:pt x="2100" y="6565"/>
                    <a:pt x="1" y="6840"/>
                  </a:cubicBezTo>
                  <a:lnTo>
                    <a:pt x="1" y="20335"/>
                  </a:lnTo>
                  <a:lnTo>
                    <a:pt x="223348" y="20244"/>
                  </a:lnTo>
                  <a:lnTo>
                    <a:pt x="2233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48C6F5AF-CB02-CB03-234D-8F87200AD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2" name="Διάγραμμα 21">
            <a:extLst>
              <a:ext uri="{FF2B5EF4-FFF2-40B4-BE49-F238E27FC236}">
                <a16:creationId xmlns:a16="http://schemas.microsoft.com/office/drawing/2014/main" id="{A661CBC3-8585-0819-3F64-E7E6204330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1296304"/>
              </p:ext>
            </p:extLst>
          </p:nvPr>
        </p:nvGraphicFramePr>
        <p:xfrm>
          <a:off x="452928" y="930485"/>
          <a:ext cx="7836494" cy="322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FD89B66-D72A-766D-9321-50068638E3DA}"/>
              </a:ext>
            </a:extLst>
          </p:cNvPr>
          <p:cNvSpPr/>
          <p:nvPr/>
        </p:nvSpPr>
        <p:spPr>
          <a:xfrm>
            <a:off x="-9625" y="-9625"/>
            <a:ext cx="9432758" cy="493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C44E5-49F6-70E4-C136-D5967BC84D9A}"/>
              </a:ext>
            </a:extLst>
          </p:cNvPr>
          <p:cNvSpPr txBox="1"/>
          <p:nvPr/>
        </p:nvSpPr>
        <p:spPr>
          <a:xfrm>
            <a:off x="96195" y="79580"/>
            <a:ext cx="567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Aptos" panose="020B0004020202020204" pitchFamily="34" charset="0"/>
              </a:rPr>
              <a:t>ΣΥΜΠΕΡΑΣΜΑΤΑ - ΠΡΟΤΑΣΕΙΣ </a:t>
            </a:r>
            <a:endParaRPr lang="el-GR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71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>
            <a:extLst>
              <a:ext uri="{FF2B5EF4-FFF2-40B4-BE49-F238E27FC236}">
                <a16:creationId xmlns:a16="http://schemas.microsoft.com/office/drawing/2014/main" id="{11E822E1-8385-FDB5-6681-A115E90BE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8827" y="0"/>
            <a:ext cx="10141653" cy="6015391"/>
          </a:xfrm>
          <a:prstGeom prst="rect">
            <a:avLst/>
          </a:prstGeo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id="{5B1EE543-D140-A220-D1C7-382C6F79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68" y="438150"/>
            <a:ext cx="8229600" cy="479822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Ευχαριστώ για την προσοχή σας</a:t>
            </a:r>
          </a:p>
        </p:txBody>
      </p:sp>
    </p:spTree>
    <p:extLst>
      <p:ext uri="{BB962C8B-B14F-4D97-AF65-F5344CB8AC3E}">
        <p14:creationId xmlns:p14="http://schemas.microsoft.com/office/powerpoint/2010/main" val="125378176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1195</Words>
  <Application>Microsoft Office PowerPoint</Application>
  <PresentationFormat>Προβολή στην οθόνη (16:9)</PresentationFormat>
  <Paragraphs>260</Paragraphs>
  <Slides>23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4" baseType="lpstr">
      <vt:lpstr>Arial</vt:lpstr>
      <vt:lpstr>Nunito Light</vt:lpstr>
      <vt:lpstr>Calibri</vt:lpstr>
      <vt:lpstr>Lexend</vt:lpstr>
      <vt:lpstr>Times New Roman</vt:lpstr>
      <vt:lpstr>Calibri Light</vt:lpstr>
      <vt:lpstr>Cambria Math</vt:lpstr>
      <vt:lpstr>Raleway</vt:lpstr>
      <vt:lpstr>Aptos</vt:lpstr>
      <vt:lpstr>Wingdings</vt:lpstr>
      <vt:lpstr>Θέμα του Office</vt:lpstr>
      <vt:lpstr>Παρουσίαση διπλωματικής εργασίας:</vt:lpstr>
      <vt:lpstr>ΠΕΡΙΕΧΟΜΕΝΑ</vt:lpstr>
      <vt:lpstr>Παρουσίαση του PowerPoint</vt:lpstr>
      <vt:lpstr>Παρουσίαση του PowerPoint</vt:lpstr>
      <vt:lpstr>Υδρολογικό Μοντέλο SWAT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Ευχαριστώ για την προσοχή σας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Κυριάκη</dc:creator>
  <cp:lastModifiedBy>Kyriaki Theochari</cp:lastModifiedBy>
  <cp:revision>9</cp:revision>
  <dcterms:modified xsi:type="dcterms:W3CDTF">2026-02-19T22:50:24Z</dcterms:modified>
</cp:coreProperties>
</file>